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D2CEC-36AD-45AB-8911-F53AFF24131B}" v="13" dt="2025-03-23T19:21:0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ukušić" userId="8ce80d5a-0ce2-45b9-bbcb-c149854213a3" providerId="ADAL" clId="{C4CD2CEC-36AD-45AB-8911-F53AFF24131B}"/>
    <pc:docChg chg="custSel addSld delSld modSld sldOrd">
      <pc:chgData name="Marko Vukušić" userId="8ce80d5a-0ce2-45b9-bbcb-c149854213a3" providerId="ADAL" clId="{C4CD2CEC-36AD-45AB-8911-F53AFF24131B}" dt="2025-03-24T09:12:51.140" v="2410" actId="26606"/>
      <pc:docMkLst>
        <pc:docMk/>
      </pc:docMkLst>
      <pc:sldChg chg="addSp delSp modSp new mod setBg">
        <pc:chgData name="Marko Vukušić" userId="8ce80d5a-0ce2-45b9-bbcb-c149854213a3" providerId="ADAL" clId="{C4CD2CEC-36AD-45AB-8911-F53AFF24131B}" dt="2025-03-23T18:25:56.113" v="1349" actId="207"/>
        <pc:sldMkLst>
          <pc:docMk/>
          <pc:sldMk cId="1364185705" sldId="256"/>
        </pc:sldMkLst>
        <pc:spChg chg="del">
          <ac:chgData name="Marko Vukušić" userId="8ce80d5a-0ce2-45b9-bbcb-c149854213a3" providerId="ADAL" clId="{C4CD2CEC-36AD-45AB-8911-F53AFF24131B}" dt="2025-03-23T17:39:23.433" v="3" actId="478"/>
          <ac:spMkLst>
            <pc:docMk/>
            <pc:sldMk cId="1364185705" sldId="256"/>
            <ac:spMk id="2" creationId="{995EC082-01E6-ED19-8736-1E595FE455CE}"/>
          </ac:spMkLst>
        </pc:spChg>
        <pc:spChg chg="del">
          <ac:chgData name="Marko Vukušić" userId="8ce80d5a-0ce2-45b9-bbcb-c149854213a3" providerId="ADAL" clId="{C4CD2CEC-36AD-45AB-8911-F53AFF24131B}" dt="2025-03-23T17:39:27.529" v="4" actId="478"/>
          <ac:spMkLst>
            <pc:docMk/>
            <pc:sldMk cId="1364185705" sldId="256"/>
            <ac:spMk id="3" creationId="{0339130A-CC00-F4C0-F374-D38C429F8FD9}"/>
          </ac:spMkLst>
        </pc:spChg>
        <pc:spChg chg="add del mod">
          <ac:chgData name="Marko Vukušić" userId="8ce80d5a-0ce2-45b9-bbcb-c149854213a3" providerId="ADAL" clId="{C4CD2CEC-36AD-45AB-8911-F53AFF24131B}" dt="2025-03-23T17:43:03.280" v="24" actId="478"/>
          <ac:spMkLst>
            <pc:docMk/>
            <pc:sldMk cId="1364185705" sldId="256"/>
            <ac:spMk id="6" creationId="{106FA9C5-12E5-A9F0-EAA3-93643FAE6986}"/>
          </ac:spMkLst>
        </pc:spChg>
        <pc:spChg chg="add del">
          <ac:chgData name="Marko Vukušić" userId="8ce80d5a-0ce2-45b9-bbcb-c149854213a3" providerId="ADAL" clId="{C4CD2CEC-36AD-45AB-8911-F53AFF24131B}" dt="2025-03-23T17:42:57.198" v="22" actId="478"/>
          <ac:spMkLst>
            <pc:docMk/>
            <pc:sldMk cId="1364185705" sldId="256"/>
            <ac:spMk id="7" creationId="{022C421A-594E-AD29-6A13-8F48D0A3A747}"/>
          </ac:spMkLst>
        </pc:spChg>
        <pc:spChg chg="add mod">
          <ac:chgData name="Marko Vukušić" userId="8ce80d5a-0ce2-45b9-bbcb-c149854213a3" providerId="ADAL" clId="{C4CD2CEC-36AD-45AB-8911-F53AFF24131B}" dt="2025-03-23T18:12:13.206" v="184" actId="164"/>
          <ac:spMkLst>
            <pc:docMk/>
            <pc:sldMk cId="1364185705" sldId="256"/>
            <ac:spMk id="10" creationId="{FDED14C9-4B51-B1CF-3E8A-D751C40F1F91}"/>
          </ac:spMkLst>
        </pc:spChg>
        <pc:spChg chg="add mod">
          <ac:chgData name="Marko Vukušić" userId="8ce80d5a-0ce2-45b9-bbcb-c149854213a3" providerId="ADAL" clId="{C4CD2CEC-36AD-45AB-8911-F53AFF24131B}" dt="2025-03-23T18:13:38.973" v="207" actId="27636"/>
          <ac:spMkLst>
            <pc:docMk/>
            <pc:sldMk cId="1364185705" sldId="256"/>
            <ac:spMk id="14" creationId="{D6CCA8E8-B7B2-91FA-9BE0-7A7FBB3E54D7}"/>
          </ac:spMkLst>
        </pc:spChg>
        <pc:spChg chg="add mod">
          <ac:chgData name="Marko Vukušić" userId="8ce80d5a-0ce2-45b9-bbcb-c149854213a3" providerId="ADAL" clId="{C4CD2CEC-36AD-45AB-8911-F53AFF24131B}" dt="2025-03-23T18:25:52.329" v="1348" actId="207"/>
          <ac:spMkLst>
            <pc:docMk/>
            <pc:sldMk cId="1364185705" sldId="256"/>
            <ac:spMk id="15" creationId="{22CBDF33-ED8D-4D83-1304-D96F887DF0D6}"/>
          </ac:spMkLst>
        </pc:spChg>
        <pc:spChg chg="add del mod">
          <ac:chgData name="Marko Vukušić" userId="8ce80d5a-0ce2-45b9-bbcb-c149854213a3" providerId="ADAL" clId="{C4CD2CEC-36AD-45AB-8911-F53AFF24131B}" dt="2025-03-23T18:24:22.453" v="1320"/>
          <ac:spMkLst>
            <pc:docMk/>
            <pc:sldMk cId="1364185705" sldId="256"/>
            <ac:spMk id="16" creationId="{BFD1E330-A56E-4DC6-0BE9-2A1DB9E5C80D}"/>
          </ac:spMkLst>
        </pc:spChg>
        <pc:spChg chg="add mod">
          <ac:chgData name="Marko Vukušić" userId="8ce80d5a-0ce2-45b9-bbcb-c149854213a3" providerId="ADAL" clId="{C4CD2CEC-36AD-45AB-8911-F53AFF24131B}" dt="2025-03-23T18:25:56.113" v="1349" actId="207"/>
          <ac:spMkLst>
            <pc:docMk/>
            <pc:sldMk cId="1364185705" sldId="256"/>
            <ac:spMk id="17" creationId="{275BB19F-833D-5E26-2529-390B88197924}"/>
          </ac:spMkLst>
        </pc:spChg>
        <pc:spChg chg="add mod">
          <ac:chgData name="Marko Vukušić" userId="8ce80d5a-0ce2-45b9-bbcb-c149854213a3" providerId="ADAL" clId="{C4CD2CEC-36AD-45AB-8911-F53AFF24131B}" dt="2025-03-23T18:25:48.116" v="1347" actId="207"/>
          <ac:spMkLst>
            <pc:docMk/>
            <pc:sldMk cId="1364185705" sldId="256"/>
            <ac:spMk id="18" creationId="{2A42B9D3-37A4-2CF7-94FE-B9069FC6CA19}"/>
          </ac:spMkLst>
        </pc:spChg>
        <pc:spChg chg="add">
          <ac:chgData name="Marko Vukušić" userId="8ce80d5a-0ce2-45b9-bbcb-c149854213a3" providerId="ADAL" clId="{C4CD2CEC-36AD-45AB-8911-F53AFF24131B}" dt="2025-03-23T18:13:00.262" v="200" actId="26606"/>
          <ac:spMkLst>
            <pc:docMk/>
            <pc:sldMk cId="1364185705" sldId="256"/>
            <ac:spMk id="19" creationId="{6C4028FD-8BAA-4A19-BFDE-594D991B7552}"/>
          </ac:spMkLst>
        </pc:spChg>
        <pc:grpChg chg="add mod ord">
          <ac:chgData name="Marko Vukušić" userId="8ce80d5a-0ce2-45b9-bbcb-c149854213a3" providerId="ADAL" clId="{C4CD2CEC-36AD-45AB-8911-F53AFF24131B}" dt="2025-03-23T18:13:19.098" v="205" actId="1076"/>
          <ac:grpSpMkLst>
            <pc:docMk/>
            <pc:sldMk cId="1364185705" sldId="256"/>
            <ac:grpSpMk id="13" creationId="{6663BEDD-D78A-5452-64E5-4AAC35768048}"/>
          </ac:grpSpMkLst>
        </pc:grpChg>
        <pc:picChg chg="add del mod">
          <ac:chgData name="Marko Vukušić" userId="8ce80d5a-0ce2-45b9-bbcb-c149854213a3" providerId="ADAL" clId="{C4CD2CEC-36AD-45AB-8911-F53AFF24131B}" dt="2025-03-23T17:43:00.528" v="23" actId="478"/>
          <ac:picMkLst>
            <pc:docMk/>
            <pc:sldMk cId="1364185705" sldId="256"/>
            <ac:picMk id="5" creationId="{DC74C221-B7CA-2436-B46F-3247BDB798B9}"/>
          </ac:picMkLst>
        </pc:picChg>
        <pc:picChg chg="add del mod">
          <ac:chgData name="Marko Vukušić" userId="8ce80d5a-0ce2-45b9-bbcb-c149854213a3" providerId="ADAL" clId="{C4CD2CEC-36AD-45AB-8911-F53AFF24131B}" dt="2025-03-23T17:50:56.217" v="47" actId="478"/>
          <ac:picMkLst>
            <pc:docMk/>
            <pc:sldMk cId="1364185705" sldId="256"/>
            <ac:picMk id="9" creationId="{3BD07869-09C3-90F9-CD6F-1F9CFED8597D}"/>
          </ac:picMkLst>
        </pc:picChg>
        <pc:picChg chg="add mod ord">
          <ac:chgData name="Marko Vukušić" userId="8ce80d5a-0ce2-45b9-bbcb-c149854213a3" providerId="ADAL" clId="{C4CD2CEC-36AD-45AB-8911-F53AFF24131B}" dt="2025-03-23T18:12:13.206" v="184" actId="164"/>
          <ac:picMkLst>
            <pc:docMk/>
            <pc:sldMk cId="1364185705" sldId="256"/>
            <ac:picMk id="12" creationId="{3B8A01DC-C61C-1330-6E75-589A38A61153}"/>
          </ac:picMkLst>
        </pc:picChg>
      </pc:sldChg>
      <pc:sldChg chg="addSp delSp modSp new mod ord">
        <pc:chgData name="Marko Vukušić" userId="8ce80d5a-0ce2-45b9-bbcb-c149854213a3" providerId="ADAL" clId="{C4CD2CEC-36AD-45AB-8911-F53AFF24131B}" dt="2025-03-23T18:34:42.717" v="1470" actId="1076"/>
        <pc:sldMkLst>
          <pc:docMk/>
          <pc:sldMk cId="4162755960" sldId="257"/>
        </pc:sldMkLst>
        <pc:spChg chg="del">
          <ac:chgData name="Marko Vukušić" userId="8ce80d5a-0ce2-45b9-bbcb-c149854213a3" providerId="ADAL" clId="{C4CD2CEC-36AD-45AB-8911-F53AFF24131B}" dt="2025-03-23T18:00:02.418" v="63" actId="478"/>
          <ac:spMkLst>
            <pc:docMk/>
            <pc:sldMk cId="4162755960" sldId="257"/>
            <ac:spMk id="2" creationId="{0CBE8D95-873D-2A3A-E839-C2A4FB8C5578}"/>
          </ac:spMkLst>
        </pc:spChg>
        <pc:spChg chg="del mod">
          <ac:chgData name="Marko Vukušić" userId="8ce80d5a-0ce2-45b9-bbcb-c149854213a3" providerId="ADAL" clId="{C4CD2CEC-36AD-45AB-8911-F53AFF24131B}" dt="2025-03-23T18:00:06.358" v="64" actId="478"/>
          <ac:spMkLst>
            <pc:docMk/>
            <pc:sldMk cId="4162755960" sldId="257"/>
            <ac:spMk id="3" creationId="{94C3932A-C884-8422-CBE9-0E39F3FAE413}"/>
          </ac:spMkLst>
        </pc:spChg>
        <pc:spChg chg="add del mod">
          <ac:chgData name="Marko Vukušić" userId="8ce80d5a-0ce2-45b9-bbcb-c149854213a3" providerId="ADAL" clId="{C4CD2CEC-36AD-45AB-8911-F53AFF24131B}" dt="2025-03-23T18:04:21.528" v="102"/>
          <ac:spMkLst>
            <pc:docMk/>
            <pc:sldMk cId="4162755960" sldId="257"/>
            <ac:spMk id="10" creationId="{E36AE075-C6C8-925B-1DD4-D504065BCA6E}"/>
          </ac:spMkLst>
        </pc:spChg>
        <pc:spChg chg="add mod">
          <ac:chgData name="Marko Vukušić" userId="8ce80d5a-0ce2-45b9-bbcb-c149854213a3" providerId="ADAL" clId="{C4CD2CEC-36AD-45AB-8911-F53AFF24131B}" dt="2025-03-23T18:05:13.579" v="119" actId="255"/>
          <ac:spMkLst>
            <pc:docMk/>
            <pc:sldMk cId="4162755960" sldId="257"/>
            <ac:spMk id="11" creationId="{0B154E18-B573-63DB-4DD6-611C7556BA4B}"/>
          </ac:spMkLst>
        </pc:spChg>
        <pc:spChg chg="add mod">
          <ac:chgData name="Marko Vukušić" userId="8ce80d5a-0ce2-45b9-bbcb-c149854213a3" providerId="ADAL" clId="{C4CD2CEC-36AD-45AB-8911-F53AFF24131B}" dt="2025-03-23T18:34:21.590" v="1467" actId="20577"/>
          <ac:spMkLst>
            <pc:docMk/>
            <pc:sldMk cId="4162755960" sldId="257"/>
            <ac:spMk id="12" creationId="{BF307E8A-8A1A-35E9-80D0-2159AD0C54CE}"/>
          </ac:spMkLst>
        </pc:spChg>
        <pc:picChg chg="add mod">
          <ac:chgData name="Marko Vukušić" userId="8ce80d5a-0ce2-45b9-bbcb-c149854213a3" providerId="ADAL" clId="{C4CD2CEC-36AD-45AB-8911-F53AFF24131B}" dt="2025-03-23T18:34:38.827" v="1469" actId="1076"/>
          <ac:picMkLst>
            <pc:docMk/>
            <pc:sldMk cId="4162755960" sldId="257"/>
            <ac:picMk id="5" creationId="{5713E163-A42A-404B-F297-1D6B5D2C7A51}"/>
          </ac:picMkLst>
        </pc:picChg>
        <pc:picChg chg="add mod">
          <ac:chgData name="Marko Vukušić" userId="8ce80d5a-0ce2-45b9-bbcb-c149854213a3" providerId="ADAL" clId="{C4CD2CEC-36AD-45AB-8911-F53AFF24131B}" dt="2025-03-23T18:34:36.975" v="1468" actId="1076"/>
          <ac:picMkLst>
            <pc:docMk/>
            <pc:sldMk cId="4162755960" sldId="257"/>
            <ac:picMk id="7" creationId="{3BC39A14-7463-892A-2B5A-1018D19C14C1}"/>
          </ac:picMkLst>
        </pc:picChg>
        <pc:picChg chg="add mod modCrop">
          <ac:chgData name="Marko Vukušić" userId="8ce80d5a-0ce2-45b9-bbcb-c149854213a3" providerId="ADAL" clId="{C4CD2CEC-36AD-45AB-8911-F53AFF24131B}" dt="2025-03-23T18:34:42.717" v="1470" actId="1076"/>
          <ac:picMkLst>
            <pc:docMk/>
            <pc:sldMk cId="4162755960" sldId="257"/>
            <ac:picMk id="9" creationId="{F5DCE1B5-84AC-AFD0-D854-84D945363074}"/>
          </ac:picMkLst>
        </pc:picChg>
      </pc:sldChg>
      <pc:sldChg chg="new del ord">
        <pc:chgData name="Marko Vukušić" userId="8ce80d5a-0ce2-45b9-bbcb-c149854213a3" providerId="ADAL" clId="{C4CD2CEC-36AD-45AB-8911-F53AFF24131B}" dt="2025-03-23T18:06:19.315" v="126" actId="47"/>
        <pc:sldMkLst>
          <pc:docMk/>
          <pc:sldMk cId="674046838" sldId="258"/>
        </pc:sldMkLst>
      </pc:sldChg>
      <pc:sldChg chg="addSp modSp new mod ord">
        <pc:chgData name="Marko Vukušić" userId="8ce80d5a-0ce2-45b9-bbcb-c149854213a3" providerId="ADAL" clId="{C4CD2CEC-36AD-45AB-8911-F53AFF24131B}" dt="2025-03-23T18:11:10.655" v="183" actId="14100"/>
        <pc:sldMkLst>
          <pc:docMk/>
          <pc:sldMk cId="3340387110" sldId="258"/>
        </pc:sldMkLst>
        <pc:spChg chg="mod">
          <ac:chgData name="Marko Vukušić" userId="8ce80d5a-0ce2-45b9-bbcb-c149854213a3" providerId="ADAL" clId="{C4CD2CEC-36AD-45AB-8911-F53AFF24131B}" dt="2025-03-23T18:11:10.655" v="183" actId="14100"/>
          <ac:spMkLst>
            <pc:docMk/>
            <pc:sldMk cId="3340387110" sldId="258"/>
            <ac:spMk id="2" creationId="{885A9A8C-A124-4ADF-4312-B70E01E6F321}"/>
          </ac:spMkLst>
        </pc:spChg>
        <pc:spChg chg="mod">
          <ac:chgData name="Marko Vukušić" userId="8ce80d5a-0ce2-45b9-bbcb-c149854213a3" providerId="ADAL" clId="{C4CD2CEC-36AD-45AB-8911-F53AFF24131B}" dt="2025-03-23T18:11:05.646" v="181" actId="14100"/>
          <ac:spMkLst>
            <pc:docMk/>
            <pc:sldMk cId="3340387110" sldId="258"/>
            <ac:spMk id="3" creationId="{3B5D545E-9AE7-9B5F-52F5-4C2F0D8C5257}"/>
          </ac:spMkLst>
        </pc:spChg>
        <pc:picChg chg="add mod ord">
          <ac:chgData name="Marko Vukušić" userId="8ce80d5a-0ce2-45b9-bbcb-c149854213a3" providerId="ADAL" clId="{C4CD2CEC-36AD-45AB-8911-F53AFF24131B}" dt="2025-03-23T18:10:07.089" v="177" actId="14100"/>
          <ac:picMkLst>
            <pc:docMk/>
            <pc:sldMk cId="3340387110" sldId="258"/>
            <ac:picMk id="4" creationId="{43BF5A2B-B19E-E73A-532A-9F5F91C229BB}"/>
          </ac:picMkLst>
        </pc:picChg>
      </pc:sldChg>
      <pc:sldChg chg="modSp new mod">
        <pc:chgData name="Marko Vukušić" userId="8ce80d5a-0ce2-45b9-bbcb-c149854213a3" providerId="ADAL" clId="{C4CD2CEC-36AD-45AB-8911-F53AFF24131B}" dt="2025-03-23T18:19:29.489" v="1076" actId="20577"/>
        <pc:sldMkLst>
          <pc:docMk/>
          <pc:sldMk cId="343888896" sldId="259"/>
        </pc:sldMkLst>
        <pc:spChg chg="mod">
          <ac:chgData name="Marko Vukušić" userId="8ce80d5a-0ce2-45b9-bbcb-c149854213a3" providerId="ADAL" clId="{C4CD2CEC-36AD-45AB-8911-F53AFF24131B}" dt="2025-03-23T18:14:06.608" v="213" actId="20577"/>
          <ac:spMkLst>
            <pc:docMk/>
            <pc:sldMk cId="343888896" sldId="259"/>
            <ac:spMk id="2" creationId="{8B2D7CF6-DA5F-FDA4-9058-42D5BF6D4A8D}"/>
          </ac:spMkLst>
        </pc:spChg>
        <pc:spChg chg="mod">
          <ac:chgData name="Marko Vukušić" userId="8ce80d5a-0ce2-45b9-bbcb-c149854213a3" providerId="ADAL" clId="{C4CD2CEC-36AD-45AB-8911-F53AFF24131B}" dt="2025-03-23T18:19:29.489" v="1076" actId="20577"/>
          <ac:spMkLst>
            <pc:docMk/>
            <pc:sldMk cId="343888896" sldId="259"/>
            <ac:spMk id="3" creationId="{27EFC638-01E1-B0B1-92FD-86EF56294E7E}"/>
          </ac:spMkLst>
        </pc:spChg>
      </pc:sldChg>
      <pc:sldChg chg="modSp new mod">
        <pc:chgData name="Marko Vukušić" userId="8ce80d5a-0ce2-45b9-bbcb-c149854213a3" providerId="ADAL" clId="{C4CD2CEC-36AD-45AB-8911-F53AFF24131B}" dt="2025-03-23T18:22:59.372" v="1301" actId="313"/>
        <pc:sldMkLst>
          <pc:docMk/>
          <pc:sldMk cId="1479716887" sldId="260"/>
        </pc:sldMkLst>
        <pc:spChg chg="mod">
          <ac:chgData name="Marko Vukušić" userId="8ce80d5a-0ce2-45b9-bbcb-c149854213a3" providerId="ADAL" clId="{C4CD2CEC-36AD-45AB-8911-F53AFF24131B}" dt="2025-03-23T18:20:24.426" v="1103" actId="20577"/>
          <ac:spMkLst>
            <pc:docMk/>
            <pc:sldMk cId="1479716887" sldId="260"/>
            <ac:spMk id="2" creationId="{2AA70869-BE3C-EF1A-5A7B-CAB7F6DB2C4F}"/>
          </ac:spMkLst>
        </pc:spChg>
        <pc:spChg chg="mod">
          <ac:chgData name="Marko Vukušić" userId="8ce80d5a-0ce2-45b9-bbcb-c149854213a3" providerId="ADAL" clId="{C4CD2CEC-36AD-45AB-8911-F53AFF24131B}" dt="2025-03-23T18:22:59.372" v="1301" actId="313"/>
          <ac:spMkLst>
            <pc:docMk/>
            <pc:sldMk cId="1479716887" sldId="260"/>
            <ac:spMk id="3" creationId="{24537B72-B22C-619D-AAF4-6048EA7C7DBE}"/>
          </ac:spMkLst>
        </pc:spChg>
      </pc:sldChg>
      <pc:sldChg chg="modSp new mod">
        <pc:chgData name="Marko Vukušić" userId="8ce80d5a-0ce2-45b9-bbcb-c149854213a3" providerId="ADAL" clId="{C4CD2CEC-36AD-45AB-8911-F53AFF24131B}" dt="2025-03-23T19:30:46.911" v="2383" actId="1076"/>
        <pc:sldMkLst>
          <pc:docMk/>
          <pc:sldMk cId="1720681075" sldId="261"/>
        </pc:sldMkLst>
        <pc:spChg chg="mod">
          <ac:chgData name="Marko Vukušić" userId="8ce80d5a-0ce2-45b9-bbcb-c149854213a3" providerId="ADAL" clId="{C4CD2CEC-36AD-45AB-8911-F53AFF24131B}" dt="2025-03-23T19:30:46.911" v="2383" actId="1076"/>
          <ac:spMkLst>
            <pc:docMk/>
            <pc:sldMk cId="1720681075" sldId="261"/>
            <ac:spMk id="2" creationId="{68F430FE-7152-768F-8736-DB6EDBC9D2D4}"/>
          </ac:spMkLst>
        </pc:spChg>
        <pc:spChg chg="mod">
          <ac:chgData name="Marko Vukušić" userId="8ce80d5a-0ce2-45b9-bbcb-c149854213a3" providerId="ADAL" clId="{C4CD2CEC-36AD-45AB-8911-F53AFF24131B}" dt="2025-03-23T19:16:45.259" v="1581" actId="20577"/>
          <ac:spMkLst>
            <pc:docMk/>
            <pc:sldMk cId="1720681075" sldId="261"/>
            <ac:spMk id="3" creationId="{162C0781-B2CA-06C0-2BAF-248A89BC76F8}"/>
          </ac:spMkLst>
        </pc:spChg>
      </pc:sldChg>
      <pc:sldChg chg="addSp delSp modSp new mod">
        <pc:chgData name="Marko Vukušić" userId="8ce80d5a-0ce2-45b9-bbcb-c149854213a3" providerId="ADAL" clId="{C4CD2CEC-36AD-45AB-8911-F53AFF24131B}" dt="2025-03-23T19:30:33.137" v="2382" actId="20577"/>
        <pc:sldMkLst>
          <pc:docMk/>
          <pc:sldMk cId="2107233352" sldId="262"/>
        </pc:sldMkLst>
        <pc:spChg chg="mod">
          <ac:chgData name="Marko Vukušić" userId="8ce80d5a-0ce2-45b9-bbcb-c149854213a3" providerId="ADAL" clId="{C4CD2CEC-36AD-45AB-8911-F53AFF24131B}" dt="2025-03-23T19:30:04.757" v="2376" actId="2711"/>
          <ac:spMkLst>
            <pc:docMk/>
            <pc:sldMk cId="2107233352" sldId="262"/>
            <ac:spMk id="2" creationId="{C3636213-8B77-9A27-B4FA-18DF9C99F579}"/>
          </ac:spMkLst>
        </pc:spChg>
        <pc:spChg chg="del">
          <ac:chgData name="Marko Vukušić" userId="8ce80d5a-0ce2-45b9-bbcb-c149854213a3" providerId="ADAL" clId="{C4CD2CEC-36AD-45AB-8911-F53AFF24131B}" dt="2025-03-23T19:19:46.685" v="1583" actId="22"/>
          <ac:spMkLst>
            <pc:docMk/>
            <pc:sldMk cId="2107233352" sldId="262"/>
            <ac:spMk id="3" creationId="{8004EF32-A435-B081-26D6-B832A485AB13}"/>
          </ac:spMkLst>
        </pc:spChg>
        <pc:spChg chg="add mod">
          <ac:chgData name="Marko Vukušić" userId="8ce80d5a-0ce2-45b9-bbcb-c149854213a3" providerId="ADAL" clId="{C4CD2CEC-36AD-45AB-8911-F53AFF24131B}" dt="2025-03-23T19:30:33.137" v="2382" actId="20577"/>
          <ac:spMkLst>
            <pc:docMk/>
            <pc:sldMk cId="2107233352" sldId="262"/>
            <ac:spMk id="6" creationId="{26CFD822-D547-5881-CD1F-D849A7E22A51}"/>
          </ac:spMkLst>
        </pc:spChg>
        <pc:spChg chg="add del mod">
          <ac:chgData name="Marko Vukušić" userId="8ce80d5a-0ce2-45b9-bbcb-c149854213a3" providerId="ADAL" clId="{C4CD2CEC-36AD-45AB-8911-F53AFF24131B}" dt="2025-03-23T19:29:21.976" v="2375" actId="478"/>
          <ac:spMkLst>
            <pc:docMk/>
            <pc:sldMk cId="2107233352" sldId="262"/>
            <ac:spMk id="8" creationId="{91BD4533-E864-F2B6-FF0E-28F262308C55}"/>
          </ac:spMkLst>
        </pc:spChg>
        <pc:picChg chg="add del mod ord">
          <ac:chgData name="Marko Vukušić" userId="8ce80d5a-0ce2-45b9-bbcb-c149854213a3" providerId="ADAL" clId="{C4CD2CEC-36AD-45AB-8911-F53AFF24131B}" dt="2025-03-23T19:23:57.758" v="2326" actId="478"/>
          <ac:picMkLst>
            <pc:docMk/>
            <pc:sldMk cId="2107233352" sldId="262"/>
            <ac:picMk id="5" creationId="{C71C94CF-0C6A-D770-FA49-147FB3DB26C4}"/>
          </ac:picMkLst>
        </pc:picChg>
        <pc:picChg chg="add mod">
          <ac:chgData name="Marko Vukušić" userId="8ce80d5a-0ce2-45b9-bbcb-c149854213a3" providerId="ADAL" clId="{C4CD2CEC-36AD-45AB-8911-F53AFF24131B}" dt="2025-03-23T19:25:05.911" v="2328" actId="1076"/>
          <ac:picMkLst>
            <pc:docMk/>
            <pc:sldMk cId="2107233352" sldId="262"/>
            <ac:picMk id="10" creationId="{30A8F68E-343F-B766-0D86-0F7FE0CA6D25}"/>
          </ac:picMkLst>
        </pc:picChg>
      </pc:sldChg>
      <pc:sldChg chg="addSp delSp modSp new mod setBg">
        <pc:chgData name="Marko Vukušić" userId="8ce80d5a-0ce2-45b9-bbcb-c149854213a3" providerId="ADAL" clId="{C4CD2CEC-36AD-45AB-8911-F53AFF24131B}" dt="2025-03-24T09:12:51.140" v="2410" actId="26606"/>
        <pc:sldMkLst>
          <pc:docMk/>
          <pc:sldMk cId="1454410681" sldId="263"/>
        </pc:sldMkLst>
        <pc:spChg chg="mod">
          <ac:chgData name="Marko Vukušić" userId="8ce80d5a-0ce2-45b9-bbcb-c149854213a3" providerId="ADAL" clId="{C4CD2CEC-36AD-45AB-8911-F53AFF24131B}" dt="2025-03-24T09:12:51.140" v="2410" actId="26606"/>
          <ac:spMkLst>
            <pc:docMk/>
            <pc:sldMk cId="1454410681" sldId="263"/>
            <ac:spMk id="2" creationId="{0758153D-DE6E-D524-D5BF-1B4814CC166F}"/>
          </ac:spMkLst>
        </pc:spChg>
        <pc:spChg chg="del mod">
          <ac:chgData name="Marko Vukušić" userId="8ce80d5a-0ce2-45b9-bbcb-c149854213a3" providerId="ADAL" clId="{C4CD2CEC-36AD-45AB-8911-F53AFF24131B}" dt="2025-03-24T09:12:37.953" v="2409" actId="478"/>
          <ac:spMkLst>
            <pc:docMk/>
            <pc:sldMk cId="1454410681" sldId="263"/>
            <ac:spMk id="3" creationId="{6C2CC437-8572-0857-DA79-2072E7745000}"/>
          </ac:spMkLst>
        </pc:spChg>
        <pc:spChg chg="add">
          <ac:chgData name="Marko Vukušić" userId="8ce80d5a-0ce2-45b9-bbcb-c149854213a3" providerId="ADAL" clId="{C4CD2CEC-36AD-45AB-8911-F53AFF24131B}" dt="2025-03-24T09:12:51.140" v="2410" actId="26606"/>
          <ac:spMkLst>
            <pc:docMk/>
            <pc:sldMk cId="1454410681" sldId="263"/>
            <ac:spMk id="7" creationId="{943CAA20-3569-4189-9E48-239A229A86CA}"/>
          </ac:spMkLst>
        </pc:spChg>
        <pc:spChg chg="add">
          <ac:chgData name="Marko Vukušić" userId="8ce80d5a-0ce2-45b9-bbcb-c149854213a3" providerId="ADAL" clId="{C4CD2CEC-36AD-45AB-8911-F53AFF24131B}" dt="2025-03-24T09:12:51.140" v="2410" actId="26606"/>
          <ac:spMkLst>
            <pc:docMk/>
            <pc:sldMk cId="1454410681" sldId="263"/>
            <ac:spMk id="9" creationId="{DA542B6D-E775-4832-91DC-2D20F85781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A900D-7CC7-816D-7B10-445A2001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59EB48-87DF-CFA2-C8D7-634F13BB4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526FEB-16EE-7D65-2329-D631293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A56F77-3C00-DEE5-6AD5-F1762C54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8239D8-B4F9-D448-27F5-CB277142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80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61324-39C7-CD70-7CAA-8E28D8CB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0D6DA9-64C0-D9E3-734E-B8A1CD1CE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CDA729-45DB-C504-3E45-E994468F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678B1A-8865-1913-B231-63FB7202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9B616D-8593-A942-A815-7FC213CC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4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4E6260F-73B4-690B-9EB6-5C2927CC3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5C2660C-43E9-C838-F43C-94F6347C3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CE4E33-C7B9-5CE7-5638-1169A2F9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53E118-66BA-F677-DBE6-853B386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60FDA4-2E7C-E8E1-DCA1-32FE2A96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7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147E4-A9C7-CA02-A6E1-E6F06355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249DD1-462E-8300-4DF9-BFDCB1C23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821892-EA65-D46E-5FF1-9AF7A6D8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91B42B-49E2-C29A-2D4B-77F06E75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14E077-FC5A-88FB-3A61-357EC08E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17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C8F10-C335-B40B-D9BE-38C84757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43EAD1-ABF5-DA58-9321-9E35ECA0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D117F3-2E0F-57E3-E07F-D7315926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EAA114-D4DC-EE8D-1A40-90446E57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27F97A-BA10-A33A-628E-416A8E55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75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06D00-FD8B-7A87-4E22-1DA6EBC9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AB3E6D-8D3B-66CB-52C9-1BEA66992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13EB27-575F-E8B1-F6EC-F8F203A9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20795C-0EE7-FB10-2ACD-CE15607D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30239B-0676-F9B2-6C91-0FA9519E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AEEADE-966B-F40A-C8B5-E0BEDE23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66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4C8C7-9B10-5CD5-281B-A637F311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B672E52-4053-D2AD-A4D3-E241D18F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E3C853-3457-2908-B6D6-8603CAED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309C06-D5E2-9F87-6B2B-5E7B3FF2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D067006-795F-9535-1CCD-AEB38533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C03D7AA-D445-C4C8-8858-A899ECE5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896611D-B9E6-DDE1-BD83-85CF64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EA0F8C-5B2F-1407-98C3-285FB948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84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99BC7-151B-C16D-4E1F-A57E5093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86089CE-60B5-0D2E-6A3A-4FE0936F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B0B00A5-5567-395D-9F6F-E8AA62C9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898CF48-C619-2CC9-6ABD-03DDB88F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13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61E2A84-32F8-9B99-0FFC-079ECE50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11A6C95-1931-6674-FFFA-C80A9514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0CB596-3CE7-5898-380E-45319B3C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40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64222-C63F-EFE4-55A7-02A126A9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C52836-C825-B2BC-933B-7B6A018D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19837B-0BA4-00F7-A5F5-F33D6C7CE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4714D8-333C-1578-2DE9-DA8E17A0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3F58B1-F6EA-CAC0-E778-B30E3127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5B72C9-0E31-1ECE-DE28-C6295EF1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77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3B3A6-3448-0954-A0B6-45EF8126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9ADC5E-3058-8CE8-7353-1DAC730FF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B8149CB-18C9-BC85-8B66-170902995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7E43F5-2023-19AF-8443-83B71754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E5C17A-7D76-D3D7-B618-19E6A3C8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62FC4B-A82D-0992-B7EA-4AF351D4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69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522A62C-E0CA-B249-EC20-D7665C1C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4C530A-25E0-BB85-B99C-B2FAE3182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4F5093-7DB9-FB66-2C01-D528A531B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7E288-ABDB-4410-B80A-3BED7973D760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72130F-4EA7-94AE-A79F-DD8F59C66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9CBA57-80F7-476C-8615-52BB38D00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B6037-9D28-45F1-B5EF-27F2C930D6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2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3BF5A2B-B19E-E73A-532A-9F5F91C2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85A9A8C-A124-4ADF-4312-B70E01E6F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4916"/>
            <a:ext cx="9144000" cy="2352908"/>
          </a:xfrm>
        </p:spPr>
        <p:txBody>
          <a:bodyPr>
            <a:normAutofit fontScale="90000"/>
          </a:bodyPr>
          <a:lstStyle/>
          <a:p>
            <a:r>
              <a:rPr lang="hr-HR" sz="8800" dirty="0">
                <a:latin typeface="Rockwell" panose="02060603020205020403" pitchFamily="18" charset="0"/>
              </a:rPr>
              <a:t>PUTUJEM S METROM</a:t>
            </a:r>
            <a:br>
              <a:rPr lang="hr-HR" dirty="0">
                <a:latin typeface="Rockwell" panose="02060603020205020403" pitchFamily="18" charset="0"/>
              </a:rPr>
            </a:br>
            <a:endParaRPr lang="hr-HR" dirty="0">
              <a:latin typeface="Rockwell" panose="02060603020205020403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5D545E-9AE7-9B5F-52F5-4C2F0D8C5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7824"/>
            <a:ext cx="9144000" cy="1382752"/>
          </a:xfrm>
        </p:spPr>
        <p:txBody>
          <a:bodyPr/>
          <a:lstStyle/>
          <a:p>
            <a:r>
              <a:rPr lang="hr-HR" dirty="0"/>
              <a:t>Marko Vukušić 7.a</a:t>
            </a:r>
          </a:p>
        </p:txBody>
      </p:sp>
    </p:spTree>
    <p:extLst>
      <p:ext uri="{BB962C8B-B14F-4D97-AF65-F5344CB8AC3E}">
        <p14:creationId xmlns:p14="http://schemas.microsoft.com/office/powerpoint/2010/main" val="334038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D7CF6-DA5F-FDA4-9058-42D5BF6D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Rockwell" panose="02060603020205020403" pitchFamily="18" charset="0"/>
              </a:rPr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EFC638-01E1-B0B1-92FD-86EF56294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Rockwell" panose="02060603020205020403" pitchFamily="18" charset="0"/>
              </a:rPr>
              <a:t>ZADATCI: 1.Koji je grad od Zagreba udaljen 7 cm na karti 			 mjerila 1 : 2 500 000</a:t>
            </a:r>
          </a:p>
          <a:p>
            <a:endParaRPr lang="hr-HR" dirty="0">
              <a:latin typeface="Rockwell" panose="02060603020205020403" pitchFamily="18" charset="0"/>
            </a:endParaRPr>
          </a:p>
          <a:p>
            <a:pPr marL="1828800" lvl="4" indent="0">
              <a:buNone/>
            </a:pPr>
            <a:r>
              <a:rPr lang="hr-HR" dirty="0">
                <a:latin typeface="Rockwell" panose="02060603020205020403" pitchFamily="18" charset="0"/>
              </a:rPr>
              <a:t>  </a:t>
            </a:r>
            <a:r>
              <a:rPr lang="hr-HR" sz="2800" dirty="0">
                <a:latin typeface="Rockwell" panose="02060603020205020403" pitchFamily="18" charset="0"/>
              </a:rPr>
              <a:t>2.</a:t>
            </a:r>
            <a:r>
              <a:rPr lang="hr-HR" dirty="0">
                <a:latin typeface="Rockwell" panose="02060603020205020403" pitchFamily="18" charset="0"/>
              </a:rPr>
              <a:t> </a:t>
            </a:r>
            <a:r>
              <a:rPr lang="hr-HR" sz="2800" dirty="0">
                <a:latin typeface="Rockwell" panose="02060603020205020403" pitchFamily="18" charset="0"/>
              </a:rPr>
              <a:t>Koliko je centimetara na karti 1: 5 000 00 udaljen                                                                                                                                                                                                                     Oslo od Beča </a:t>
            </a:r>
            <a:endParaRPr lang="hr-HR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70869-BE3C-EF1A-5A7B-CAB7F6DB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537B72-B22C-619D-AAF4-6048EA7C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Nacrtati kružnicu promjera 14 cm na karti</a:t>
            </a:r>
          </a:p>
          <a:p>
            <a:r>
              <a:rPr lang="hr-HR" dirty="0"/>
              <a:t>Pronaći gradove koji se nalaze na toj kružnici</a:t>
            </a:r>
          </a:p>
          <a:p>
            <a:r>
              <a:rPr lang="hr-HR" dirty="0"/>
              <a:t>Prikazati na prezentaciji</a:t>
            </a:r>
          </a:p>
          <a:p>
            <a:r>
              <a:rPr lang="hr-HR" dirty="0"/>
              <a:t>Provjeriti rezultate</a:t>
            </a:r>
          </a:p>
        </p:txBody>
      </p:sp>
    </p:spTree>
    <p:extLst>
      <p:ext uri="{BB962C8B-B14F-4D97-AF65-F5344CB8AC3E}">
        <p14:creationId xmlns:p14="http://schemas.microsoft.com/office/powerpoint/2010/main" val="147971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6CCA8E8-B7B2-91FA-9BE0-7A7FBB3E54D7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Mjerenje</a:t>
            </a:r>
            <a:endParaRPr lang="en-US" sz="8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663BEDD-D78A-5452-64E5-4AAC35768048}"/>
              </a:ext>
            </a:extLst>
          </p:cNvPr>
          <p:cNvGrpSpPr/>
          <p:nvPr/>
        </p:nvGrpSpPr>
        <p:grpSpPr>
          <a:xfrm>
            <a:off x="5118636" y="556995"/>
            <a:ext cx="6235164" cy="5817734"/>
            <a:chOff x="2664090" y="-1"/>
            <a:chExt cx="7198367" cy="6858000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3B8A01DC-C61C-1330-6E75-589A38A61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4090" y="-1"/>
              <a:ext cx="7198367" cy="6858000"/>
            </a:xfrm>
            <a:prstGeom prst="rect">
              <a:avLst/>
            </a:prstGeom>
          </p:spPr>
        </p:pic>
        <p:sp>
          <p:nvSpPr>
            <p:cNvPr id="10" name="Dijagram toka: Ili 9">
              <a:extLst>
                <a:ext uri="{FF2B5EF4-FFF2-40B4-BE49-F238E27FC236}">
                  <a16:creationId xmlns:a16="http://schemas.microsoft.com/office/drawing/2014/main" id="{FDED14C9-4B51-B1CF-3E8A-D751C40F1F91}"/>
                </a:ext>
              </a:extLst>
            </p:cNvPr>
            <p:cNvSpPr/>
            <p:nvPr/>
          </p:nvSpPr>
          <p:spPr>
            <a:xfrm>
              <a:off x="2917372" y="-1"/>
              <a:ext cx="5410199" cy="5105401"/>
            </a:xfrm>
            <a:prstGeom prst="flowChar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2CBDF33-ED8D-4D83-1304-D96F887DF0D6}"/>
              </a:ext>
            </a:extLst>
          </p:cNvPr>
          <p:cNvSpPr txBox="1"/>
          <p:nvPr/>
        </p:nvSpPr>
        <p:spPr>
          <a:xfrm>
            <a:off x="9622971" y="2063017"/>
            <a:ext cx="1532911" cy="59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</a:rPr>
              <a:t>PEČUH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75BB19F-833D-5E26-2529-390B88197924}"/>
              </a:ext>
            </a:extLst>
          </p:cNvPr>
          <p:cNvSpPr txBox="1"/>
          <p:nvPr/>
        </p:nvSpPr>
        <p:spPr>
          <a:xfrm>
            <a:off x="9685144" y="3606117"/>
            <a:ext cx="223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srgbClr val="C00000"/>
                </a:solidFill>
              </a:rPr>
              <a:t>SLAVOSKI BROD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A42B9D3-37A4-2CF7-94FE-B9069FC6CA19}"/>
              </a:ext>
            </a:extLst>
          </p:cNvPr>
          <p:cNvSpPr txBox="1"/>
          <p:nvPr/>
        </p:nvSpPr>
        <p:spPr>
          <a:xfrm>
            <a:off x="4283485" y="28287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</a:rPr>
              <a:t>TRST</a:t>
            </a:r>
          </a:p>
        </p:txBody>
      </p:sp>
    </p:spTree>
    <p:extLst>
      <p:ext uri="{BB962C8B-B14F-4D97-AF65-F5344CB8AC3E}">
        <p14:creationId xmlns:p14="http://schemas.microsoft.com/office/powerpoint/2010/main" val="136418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713E163-A42A-404B-F297-1D6B5D2C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77" y="3497192"/>
            <a:ext cx="5587494" cy="33608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C39A14-7463-892A-2B5A-1018D19C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77" y="0"/>
            <a:ext cx="5587495" cy="33608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5DCE1B5-84AC-AFD0-D854-84D94536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34" b="35800"/>
          <a:stretch/>
        </p:blipFill>
        <p:spPr>
          <a:xfrm>
            <a:off x="401503" y="3455006"/>
            <a:ext cx="5750781" cy="332093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B154E18-B573-63DB-4DD6-611C7556BA4B}"/>
              </a:ext>
            </a:extLst>
          </p:cNvPr>
          <p:cNvSpPr txBox="1"/>
          <p:nvPr/>
        </p:nvSpPr>
        <p:spPr>
          <a:xfrm>
            <a:off x="238217" y="315686"/>
            <a:ext cx="5587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>
                <a:latin typeface="Rockwell" panose="02060603020205020403" pitchFamily="18" charset="0"/>
              </a:rPr>
              <a:t>DOKAZI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F307E8A-8A1A-35E9-80D0-2159AD0C54CE}"/>
              </a:ext>
            </a:extLst>
          </p:cNvPr>
          <p:cNvSpPr txBox="1"/>
          <p:nvPr/>
        </p:nvSpPr>
        <p:spPr>
          <a:xfrm>
            <a:off x="401503" y="1885346"/>
            <a:ext cx="596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Rockwell" panose="02060603020205020403" pitchFamily="18" charset="0"/>
              </a:rPr>
              <a:t>Ako je 1cm =2 500 000 cm na karti,  onda je</a:t>
            </a:r>
          </a:p>
          <a:p>
            <a:r>
              <a:rPr lang="hr-HR" sz="2400" dirty="0">
                <a:latin typeface="Rockwell" panose="02060603020205020403" pitchFamily="18" charset="0"/>
              </a:rPr>
              <a:t>7cm na karti * 2 500 000 = 17 500 000cm = 175km </a:t>
            </a:r>
          </a:p>
        </p:txBody>
      </p:sp>
    </p:spTree>
    <p:extLst>
      <p:ext uri="{BB962C8B-B14F-4D97-AF65-F5344CB8AC3E}">
        <p14:creationId xmlns:p14="http://schemas.microsoft.com/office/powerpoint/2010/main" val="416275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430FE-7152-768F-8736-DB6EDBC9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32468"/>
            <a:ext cx="10515600" cy="1325563"/>
          </a:xfrm>
        </p:spPr>
        <p:txBody>
          <a:bodyPr/>
          <a:lstStyle/>
          <a:p>
            <a:r>
              <a:rPr lang="hr-HR" dirty="0"/>
              <a:t>2.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2C0781-B2CA-06C0-2BAF-248A89BC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Izmjeriti udaljenost od Beča do Osla</a:t>
            </a:r>
          </a:p>
          <a:p>
            <a:r>
              <a:rPr lang="hr-HR" dirty="0"/>
              <a:t> preračunati u cm na karti</a:t>
            </a:r>
          </a:p>
          <a:p>
            <a:r>
              <a:rPr lang="hr-HR" dirty="0"/>
              <a:t>Provjeriti rezultate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68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36213-8B77-9A27-B4FA-18DF9C99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Rockwell" panose="02060603020205020403" pitchFamily="18" charset="0"/>
              </a:rPr>
              <a:t>RAČUN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6CFD822-D547-5881-CD1F-D849A7E22A51}"/>
              </a:ext>
            </a:extLst>
          </p:cNvPr>
          <p:cNvSpPr txBox="1"/>
          <p:nvPr/>
        </p:nvSpPr>
        <p:spPr>
          <a:xfrm>
            <a:off x="729343" y="1690688"/>
            <a:ext cx="481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Rockwell" panose="02060603020205020403" pitchFamily="18" charset="0"/>
              </a:rPr>
              <a:t>Ako je 1 cm = 5 000 000 cm, onda je 1350km</a:t>
            </a:r>
          </a:p>
          <a:p>
            <a:r>
              <a:rPr lang="hr-HR" sz="2400" dirty="0">
                <a:latin typeface="Rockwell" panose="02060603020205020403" pitchFamily="18" charset="0"/>
              </a:rPr>
              <a:t>=1350km / 50 = 27 cm na karti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0A8F68E-343F-B766-0D86-0F7FE0CA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6" y="661218"/>
            <a:ext cx="3677163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58153D-DE6E-D524-D5BF-1B4814CC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0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149</Words>
  <Application>Microsoft Office PowerPoint</Application>
  <PresentationFormat>Široki zaslon</PresentationFormat>
  <Paragraphs>26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Rockwell</vt:lpstr>
      <vt:lpstr>Tema sustava Office</vt:lpstr>
      <vt:lpstr>PUTUJEM S METROM </vt:lpstr>
      <vt:lpstr>UVOD</vt:lpstr>
      <vt:lpstr>1. ZADATAK</vt:lpstr>
      <vt:lpstr>PowerPoint prezentacija</vt:lpstr>
      <vt:lpstr>PowerPoint prezentacija</vt:lpstr>
      <vt:lpstr>2. ZADATAK</vt:lpstr>
      <vt:lpstr>RAČUN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Vukušić</dc:creator>
  <cp:lastModifiedBy>Marko Vukušić</cp:lastModifiedBy>
  <cp:revision>1</cp:revision>
  <dcterms:created xsi:type="dcterms:W3CDTF">2025-03-23T17:38:10Z</dcterms:created>
  <dcterms:modified xsi:type="dcterms:W3CDTF">2025-03-24T09:12:59Z</dcterms:modified>
</cp:coreProperties>
</file>