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722830-2A42-4C0D-8AD6-2730D4E239D4}" v="71" dt="2025-05-13T20:05:03.7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990" autoAdjust="0"/>
    <p:restoredTop sz="94660"/>
  </p:normalViewPr>
  <p:slideViewPr>
    <p:cSldViewPr snapToGrid="0">
      <p:cViewPr varScale="1">
        <p:scale>
          <a:sx n="65" d="100"/>
          <a:sy n="65" d="100"/>
        </p:scale>
        <p:origin x="2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eljka Piskovic Kozul" userId="44981cd8f30f6800" providerId="LiveId" clId="{89722830-2A42-4C0D-8AD6-2730D4E239D4}"/>
    <pc:docChg chg="undo redo custSel addSld delSld modSld sldOrd">
      <pc:chgData name="Zeljka Piskovic Kozul" userId="44981cd8f30f6800" providerId="LiveId" clId="{89722830-2A42-4C0D-8AD6-2730D4E239D4}" dt="2025-05-13T20:05:11.263" v="788" actId="1076"/>
      <pc:docMkLst>
        <pc:docMk/>
      </pc:docMkLst>
      <pc:sldChg chg="addSp delSp modSp mod setBg modAnim setClrOvrMap delDesignElem">
        <pc:chgData name="Zeljka Piskovic Kozul" userId="44981cd8f30f6800" providerId="LiveId" clId="{89722830-2A42-4C0D-8AD6-2730D4E239D4}" dt="2025-05-13T20:05:11.263" v="788" actId="1076"/>
        <pc:sldMkLst>
          <pc:docMk/>
          <pc:sldMk cId="2273395761" sldId="256"/>
        </pc:sldMkLst>
        <pc:spChg chg="mod">
          <ac:chgData name="Zeljka Piskovic Kozul" userId="44981cd8f30f6800" providerId="LiveId" clId="{89722830-2A42-4C0D-8AD6-2730D4E239D4}" dt="2025-05-13T20:05:11.263" v="788" actId="1076"/>
          <ac:spMkLst>
            <pc:docMk/>
            <pc:sldMk cId="2273395761" sldId="256"/>
            <ac:spMk id="2" creationId="{129A223D-F3B1-F841-43EF-82663972BE31}"/>
          </ac:spMkLst>
        </pc:spChg>
        <pc:spChg chg="mod">
          <ac:chgData name="Zeljka Piskovic Kozul" userId="44981cd8f30f6800" providerId="LiveId" clId="{89722830-2A42-4C0D-8AD6-2730D4E239D4}" dt="2025-05-13T19:45:08.495" v="587" actId="1076"/>
          <ac:spMkLst>
            <pc:docMk/>
            <pc:sldMk cId="2273395761" sldId="256"/>
            <ac:spMk id="3" creationId="{1C4A7D3A-309D-D7C9-0521-EB930E93A568}"/>
          </ac:spMkLst>
        </pc:spChg>
        <pc:spChg chg="add del">
          <ac:chgData name="Zeljka Piskovic Kozul" userId="44981cd8f30f6800" providerId="LiveId" clId="{89722830-2A42-4C0D-8AD6-2730D4E239D4}" dt="2025-05-13T19:35:44.967" v="471" actId="26606"/>
          <ac:spMkLst>
            <pc:docMk/>
            <pc:sldMk cId="2273395761" sldId="256"/>
            <ac:spMk id="13" creationId="{39026F13-499B-4EC7-B5BA-99A52E90C168}"/>
          </ac:spMkLst>
        </pc:spChg>
        <pc:spChg chg="add del">
          <ac:chgData name="Zeljka Piskovic Kozul" userId="44981cd8f30f6800" providerId="LiveId" clId="{89722830-2A42-4C0D-8AD6-2730D4E239D4}" dt="2025-05-13T19:42:57.137" v="551"/>
          <ac:spMkLst>
            <pc:docMk/>
            <pc:sldMk cId="2273395761" sldId="256"/>
            <ac:spMk id="15" creationId="{39026F13-499B-4EC7-B5BA-99A52E90C168}"/>
          </ac:spMkLst>
        </pc:spChg>
        <pc:spChg chg="del">
          <ac:chgData name="Zeljka Piskovic Kozul" userId="44981cd8f30f6800" providerId="LiveId" clId="{89722830-2A42-4C0D-8AD6-2730D4E239D4}" dt="2025-05-13T19:35:26.061" v="465"/>
          <ac:spMkLst>
            <pc:docMk/>
            <pc:sldMk cId="2273395761" sldId="256"/>
            <ac:spMk id="16" creationId="{0671A8AE-40A1-4631-A6B8-581AFF065482}"/>
          </ac:spMkLst>
        </pc:spChg>
        <pc:spChg chg="add del">
          <ac:chgData name="Zeljka Piskovic Kozul" userId="44981cd8f30f6800" providerId="LiveId" clId="{89722830-2A42-4C0D-8AD6-2730D4E239D4}" dt="2025-05-13T19:42:57.137" v="551"/>
          <ac:spMkLst>
            <pc:docMk/>
            <pc:sldMk cId="2273395761" sldId="256"/>
            <ac:spMk id="17" creationId="{6D4A3EB8-C534-4357-BED1-BD1378622408}"/>
          </ac:spMkLst>
        </pc:spChg>
        <pc:spChg chg="add del">
          <ac:chgData name="Zeljka Piskovic Kozul" userId="44981cd8f30f6800" providerId="LiveId" clId="{89722830-2A42-4C0D-8AD6-2730D4E239D4}" dt="2025-05-13T19:35:44.967" v="471" actId="26606"/>
          <ac:spMkLst>
            <pc:docMk/>
            <pc:sldMk cId="2273395761" sldId="256"/>
            <ac:spMk id="18" creationId="{6D4A3EB8-C534-4357-BED1-BD1378622408}"/>
          </ac:spMkLst>
        </pc:spChg>
        <pc:spChg chg="add del">
          <ac:chgData name="Zeljka Piskovic Kozul" userId="44981cd8f30f6800" providerId="LiveId" clId="{89722830-2A42-4C0D-8AD6-2730D4E239D4}" dt="2025-05-13T19:42:57.137" v="551"/>
          <ac:spMkLst>
            <pc:docMk/>
            <pc:sldMk cId="2273395761" sldId="256"/>
            <ac:spMk id="19" creationId="{3FA13F65-6422-4EBC-B70B-E95950B286B4}"/>
          </ac:spMkLst>
        </pc:spChg>
        <pc:spChg chg="add del">
          <ac:chgData name="Zeljka Piskovic Kozul" userId="44981cd8f30f6800" providerId="LiveId" clId="{89722830-2A42-4C0D-8AD6-2730D4E239D4}" dt="2025-05-13T19:35:44.967" v="471" actId="26606"/>
          <ac:spMkLst>
            <pc:docMk/>
            <pc:sldMk cId="2273395761" sldId="256"/>
            <ac:spMk id="20" creationId="{3FA13F65-6422-4EBC-B70B-E95950B286B4}"/>
          </ac:spMkLst>
        </pc:spChg>
        <pc:spChg chg="del">
          <ac:chgData name="Zeljka Piskovic Kozul" userId="44981cd8f30f6800" providerId="LiveId" clId="{89722830-2A42-4C0D-8AD6-2730D4E239D4}" dt="2025-05-13T19:35:26.061" v="465"/>
          <ac:spMkLst>
            <pc:docMk/>
            <pc:sldMk cId="2273395761" sldId="256"/>
            <ac:spMk id="25" creationId="{AB58EF07-17C2-48CF-ABB0-EEF1F17CB8F0}"/>
          </ac:spMkLst>
        </pc:spChg>
        <pc:spChg chg="del">
          <ac:chgData name="Zeljka Piskovic Kozul" userId="44981cd8f30f6800" providerId="LiveId" clId="{89722830-2A42-4C0D-8AD6-2730D4E239D4}" dt="2025-05-13T19:35:26.061" v="465"/>
          <ac:spMkLst>
            <pc:docMk/>
            <pc:sldMk cId="2273395761" sldId="256"/>
            <ac:spMk id="26" creationId="{AF2F604E-43BE-4DC3-B983-E071523364F8}"/>
          </ac:spMkLst>
        </pc:spChg>
        <pc:spChg chg="add del">
          <ac:chgData name="Zeljka Piskovic Kozul" userId="44981cd8f30f6800" providerId="LiveId" clId="{89722830-2A42-4C0D-8AD6-2730D4E239D4}" dt="2025-05-13T19:35:55.561" v="474"/>
          <ac:spMkLst>
            <pc:docMk/>
            <pc:sldMk cId="2273395761" sldId="256"/>
            <ac:spMk id="27" creationId="{6F40FBDA-CEB1-40F0-9AB9-BD9C402D70FE}"/>
          </ac:spMkLst>
        </pc:spChg>
        <pc:spChg chg="del">
          <ac:chgData name="Zeljka Piskovic Kozul" userId="44981cd8f30f6800" providerId="LiveId" clId="{89722830-2A42-4C0D-8AD6-2730D4E239D4}" dt="2025-05-13T19:35:26.061" v="465"/>
          <ac:spMkLst>
            <pc:docMk/>
            <pc:sldMk cId="2273395761" sldId="256"/>
            <ac:spMk id="28" creationId="{08C9B587-E65E-4B52-B37C-ABEBB6E87928}"/>
          </ac:spMkLst>
        </pc:spChg>
        <pc:spChg chg="add del">
          <ac:chgData name="Zeljka Piskovic Kozul" userId="44981cd8f30f6800" providerId="LiveId" clId="{89722830-2A42-4C0D-8AD6-2730D4E239D4}" dt="2025-05-13T19:35:55.561" v="474"/>
          <ac:spMkLst>
            <pc:docMk/>
            <pc:sldMk cId="2273395761" sldId="256"/>
            <ac:spMk id="29" creationId="{0344D4FE-ABEF-4230-9E4E-AD5782FC78AC}"/>
          </ac:spMkLst>
        </pc:spChg>
        <pc:spChg chg="add del">
          <ac:chgData name="Zeljka Piskovic Kozul" userId="44981cd8f30f6800" providerId="LiveId" clId="{89722830-2A42-4C0D-8AD6-2730D4E239D4}" dt="2025-05-13T19:35:55.561" v="474"/>
          <ac:spMkLst>
            <pc:docMk/>
            <pc:sldMk cId="2273395761" sldId="256"/>
            <ac:spMk id="30" creationId="{9325F979-D3F9-4926-81B7-7ACCB31A501B}"/>
          </ac:spMkLst>
        </pc:spChg>
        <pc:spChg chg="add">
          <ac:chgData name="Zeljka Piskovic Kozul" userId="44981cd8f30f6800" providerId="LiveId" clId="{89722830-2A42-4C0D-8AD6-2730D4E239D4}" dt="2025-05-13T19:43:38.827" v="558" actId="26606"/>
          <ac:spMkLst>
            <pc:docMk/>
            <pc:sldMk cId="2273395761" sldId="256"/>
            <ac:spMk id="41" creationId="{454966A0-ADB7-4D0B-8AE5-AACA88BFF9E0}"/>
          </ac:spMkLst>
        </pc:spChg>
        <pc:spChg chg="add">
          <ac:chgData name="Zeljka Piskovic Kozul" userId="44981cd8f30f6800" providerId="LiveId" clId="{89722830-2A42-4C0D-8AD6-2730D4E239D4}" dt="2025-05-13T19:43:38.827" v="558" actId="26606"/>
          <ac:spMkLst>
            <pc:docMk/>
            <pc:sldMk cId="2273395761" sldId="256"/>
            <ac:spMk id="42" creationId="{9CF7FE1C-8BC5-4B0C-A2BC-93AB72C90FDD}"/>
          </ac:spMkLst>
        </pc:spChg>
        <pc:picChg chg="add mod">
          <ac:chgData name="Zeljka Piskovic Kozul" userId="44981cd8f30f6800" providerId="LiveId" clId="{89722830-2A42-4C0D-8AD6-2730D4E239D4}" dt="2025-05-13T19:45:13.948" v="588" actId="1076"/>
          <ac:picMkLst>
            <pc:docMk/>
            <pc:sldMk cId="2273395761" sldId="256"/>
            <ac:picMk id="5" creationId="{867C1D37-3416-83AF-6B18-C18A3723CBB1}"/>
          </ac:picMkLst>
        </pc:picChg>
        <pc:picChg chg="mod ord">
          <ac:chgData name="Zeljka Piskovic Kozul" userId="44981cd8f30f6800" providerId="LiveId" clId="{89722830-2A42-4C0D-8AD6-2730D4E239D4}" dt="2025-05-13T20:04:44.181" v="785" actId="1076"/>
          <ac:picMkLst>
            <pc:docMk/>
            <pc:sldMk cId="2273395761" sldId="256"/>
            <ac:picMk id="11" creationId="{451D7AE0-4A11-E4D0-2D07-69D03AF7C0D9}"/>
          </ac:picMkLst>
        </pc:picChg>
        <pc:picChg chg="add del mod">
          <ac:chgData name="Zeljka Piskovic Kozul" userId="44981cd8f30f6800" providerId="LiveId" clId="{89722830-2A42-4C0D-8AD6-2730D4E239D4}" dt="2025-05-13T19:49:01.517" v="606" actId="478"/>
          <ac:picMkLst>
            <pc:docMk/>
            <pc:sldMk cId="2273395761" sldId="256"/>
            <ac:picMk id="44" creationId="{087B1B42-0614-48AF-7988-0CA8130FFD54}"/>
          </ac:picMkLst>
        </pc:picChg>
        <pc:inkChg chg="add del">
          <ac:chgData name="Zeljka Piskovic Kozul" userId="44981cd8f30f6800" providerId="LiveId" clId="{89722830-2A42-4C0D-8AD6-2730D4E239D4}" dt="2025-05-13T19:40:09.946" v="504" actId="9405"/>
          <ac:inkMkLst>
            <pc:docMk/>
            <pc:sldMk cId="2273395761" sldId="256"/>
            <ac:inkMk id="6" creationId="{DFACBB93-72F0-8F6F-BC75-0FB1A12E9A59}"/>
          </ac:inkMkLst>
        </pc:inkChg>
        <pc:inkChg chg="add del">
          <ac:chgData name="Zeljka Piskovic Kozul" userId="44981cd8f30f6800" providerId="LiveId" clId="{89722830-2A42-4C0D-8AD6-2730D4E239D4}" dt="2025-05-13T19:40:20.477" v="506" actId="9405"/>
          <ac:inkMkLst>
            <pc:docMk/>
            <pc:sldMk cId="2273395761" sldId="256"/>
            <ac:inkMk id="7" creationId="{F69BDE19-8D23-E630-302C-19FE55CBCBF9}"/>
          </ac:inkMkLst>
        </pc:inkChg>
        <pc:inkChg chg="add del">
          <ac:chgData name="Zeljka Piskovic Kozul" userId="44981cd8f30f6800" providerId="LiveId" clId="{89722830-2A42-4C0D-8AD6-2730D4E239D4}" dt="2025-05-13T19:40:51.368" v="508" actId="9405"/>
          <ac:inkMkLst>
            <pc:docMk/>
            <pc:sldMk cId="2273395761" sldId="256"/>
            <ac:inkMk id="8" creationId="{7C6AB0AD-A1FA-0155-336D-9AA6FDBF2349}"/>
          </ac:inkMkLst>
        </pc:inkChg>
        <pc:inkChg chg="add del">
          <ac:chgData name="Zeljka Piskovic Kozul" userId="44981cd8f30f6800" providerId="LiveId" clId="{89722830-2A42-4C0D-8AD6-2730D4E239D4}" dt="2025-05-13T19:41:05.149" v="511" actId="9405"/>
          <ac:inkMkLst>
            <pc:docMk/>
            <pc:sldMk cId="2273395761" sldId="256"/>
            <ac:inkMk id="9" creationId="{941F6CA1-AA36-91A8-7EED-B973AB063FAB}"/>
          </ac:inkMkLst>
        </pc:inkChg>
        <pc:inkChg chg="add del">
          <ac:chgData name="Zeljka Piskovic Kozul" userId="44981cd8f30f6800" providerId="LiveId" clId="{89722830-2A42-4C0D-8AD6-2730D4E239D4}" dt="2025-05-13T19:41:20.540" v="513" actId="9405"/>
          <ac:inkMkLst>
            <pc:docMk/>
            <pc:sldMk cId="2273395761" sldId="256"/>
            <ac:inkMk id="10" creationId="{D62ECCCA-ADE4-7669-18E8-04E58FEB5613}"/>
          </ac:inkMkLst>
        </pc:inkChg>
        <pc:inkChg chg="add del">
          <ac:chgData name="Zeljka Piskovic Kozul" userId="44981cd8f30f6800" providerId="LiveId" clId="{89722830-2A42-4C0D-8AD6-2730D4E239D4}" dt="2025-05-13T19:41:30.181" v="515" actId="9405"/>
          <ac:inkMkLst>
            <pc:docMk/>
            <pc:sldMk cId="2273395761" sldId="256"/>
            <ac:inkMk id="12" creationId="{6852A519-F670-432F-E50E-1934DBFA8755}"/>
          </ac:inkMkLst>
        </pc:inkChg>
        <pc:inkChg chg="add del">
          <ac:chgData name="Zeljka Piskovic Kozul" userId="44981cd8f30f6800" providerId="LiveId" clId="{89722830-2A42-4C0D-8AD6-2730D4E239D4}" dt="2025-05-13T19:42:11.604" v="525" actId="9405"/>
          <ac:inkMkLst>
            <pc:docMk/>
            <pc:sldMk cId="2273395761" sldId="256"/>
            <ac:inkMk id="32" creationId="{57D76963-9670-EFE0-389C-8787706BB225}"/>
          </ac:inkMkLst>
        </pc:inkChg>
        <pc:inkChg chg="add del">
          <ac:chgData name="Zeljka Piskovic Kozul" userId="44981cd8f30f6800" providerId="LiveId" clId="{89722830-2A42-4C0D-8AD6-2730D4E239D4}" dt="2025-05-13T19:42:51.355" v="547" actId="9405"/>
          <ac:inkMkLst>
            <pc:docMk/>
            <pc:sldMk cId="2273395761" sldId="256"/>
            <ac:inkMk id="33" creationId="{B04F9FDA-B276-C9F4-963E-4E28F565931D}"/>
          </ac:inkMkLst>
        </pc:inkChg>
        <pc:inkChg chg="add del">
          <ac:chgData name="Zeljka Piskovic Kozul" userId="44981cd8f30f6800" providerId="LiveId" clId="{89722830-2A42-4C0D-8AD6-2730D4E239D4}" dt="2025-05-13T19:42:50.902" v="546" actId="9405"/>
          <ac:inkMkLst>
            <pc:docMk/>
            <pc:sldMk cId="2273395761" sldId="256"/>
            <ac:inkMk id="34" creationId="{D2BD7472-B6E0-105C-4CF3-17A0A77501F5}"/>
          </ac:inkMkLst>
        </pc:inkChg>
        <pc:inkChg chg="add del">
          <ac:chgData name="Zeljka Piskovic Kozul" userId="44981cd8f30f6800" providerId="LiveId" clId="{89722830-2A42-4C0D-8AD6-2730D4E239D4}" dt="2025-05-13T19:42:50.324" v="545" actId="9405"/>
          <ac:inkMkLst>
            <pc:docMk/>
            <pc:sldMk cId="2273395761" sldId="256"/>
            <ac:inkMk id="35" creationId="{27A7B10A-C5AC-5717-E2CD-3631550A98B7}"/>
          </ac:inkMkLst>
        </pc:inkChg>
        <pc:inkChg chg="add del">
          <ac:chgData name="Zeljka Piskovic Kozul" userId="44981cd8f30f6800" providerId="LiveId" clId="{89722830-2A42-4C0D-8AD6-2730D4E239D4}" dt="2025-05-13T19:42:49.230" v="544" actId="9405"/>
          <ac:inkMkLst>
            <pc:docMk/>
            <pc:sldMk cId="2273395761" sldId="256"/>
            <ac:inkMk id="36" creationId="{B6D3DE17-4266-3AC4-2559-2C1390206D8F}"/>
          </ac:inkMkLst>
        </pc:inkChg>
        <pc:inkChg chg="add del">
          <ac:chgData name="Zeljka Piskovic Kozul" userId="44981cd8f30f6800" providerId="LiveId" clId="{89722830-2A42-4C0D-8AD6-2730D4E239D4}" dt="2025-05-13T19:42:46.246" v="543" actId="9405"/>
          <ac:inkMkLst>
            <pc:docMk/>
            <pc:sldMk cId="2273395761" sldId="256"/>
            <ac:inkMk id="37" creationId="{C22D7D3B-6A23-8AD4-9B29-72F6A0E0BF51}"/>
          </ac:inkMkLst>
        </pc:inkChg>
        <pc:inkChg chg="add del">
          <ac:chgData name="Zeljka Piskovic Kozul" userId="44981cd8f30f6800" providerId="LiveId" clId="{89722830-2A42-4C0D-8AD6-2730D4E239D4}" dt="2025-05-13T19:42:45.902" v="542" actId="9405"/>
          <ac:inkMkLst>
            <pc:docMk/>
            <pc:sldMk cId="2273395761" sldId="256"/>
            <ac:inkMk id="38" creationId="{E3C07AB8-1B8E-D0DA-DE50-59ECE331B33E}"/>
          </ac:inkMkLst>
        </pc:inkChg>
        <pc:inkChg chg="add del">
          <ac:chgData name="Zeljka Piskovic Kozul" userId="44981cd8f30f6800" providerId="LiveId" clId="{89722830-2A42-4C0D-8AD6-2730D4E239D4}" dt="2025-05-13T19:42:45.199" v="541" actId="9405"/>
          <ac:inkMkLst>
            <pc:docMk/>
            <pc:sldMk cId="2273395761" sldId="256"/>
            <ac:inkMk id="39" creationId="{E0751177-4BAB-1A20-38BC-97604B2F1F48}"/>
          </ac:inkMkLst>
        </pc:inkChg>
        <pc:inkChg chg="add del">
          <ac:chgData name="Zeljka Piskovic Kozul" userId="44981cd8f30f6800" providerId="LiveId" clId="{89722830-2A42-4C0D-8AD6-2730D4E239D4}" dt="2025-05-13T19:42:43.761" v="540" actId="9405"/>
          <ac:inkMkLst>
            <pc:docMk/>
            <pc:sldMk cId="2273395761" sldId="256"/>
            <ac:inkMk id="40" creationId="{C931FE8E-D82F-2FE3-1040-9E4DC46ABF92}"/>
          </ac:inkMkLst>
        </pc:inkChg>
        <pc:cxnChg chg="add del">
          <ac:chgData name="Zeljka Piskovic Kozul" userId="44981cd8f30f6800" providerId="LiveId" clId="{89722830-2A42-4C0D-8AD6-2730D4E239D4}" dt="2025-05-13T19:35:44.967" v="471" actId="26606"/>
          <ac:cxnSpMkLst>
            <pc:docMk/>
            <pc:sldMk cId="2273395761" sldId="256"/>
            <ac:cxnSpMk id="14" creationId="{DC3B8F69-5432-41A9-80AA-ECBDFA57E7D0}"/>
          </ac:cxnSpMkLst>
        </pc:cxnChg>
        <pc:cxnChg chg="add del">
          <ac:chgData name="Zeljka Piskovic Kozul" userId="44981cd8f30f6800" providerId="LiveId" clId="{89722830-2A42-4C0D-8AD6-2730D4E239D4}" dt="2025-05-13T19:42:57.137" v="551"/>
          <ac:cxnSpMkLst>
            <pc:docMk/>
            <pc:sldMk cId="2273395761" sldId="256"/>
            <ac:cxnSpMk id="21" creationId="{74EC5015-DFE8-4264-BCD5-E4D5A3EEFA38}"/>
          </ac:cxnSpMkLst>
        </pc:cxnChg>
        <pc:cxnChg chg="add del">
          <ac:chgData name="Zeljka Piskovic Kozul" userId="44981cd8f30f6800" providerId="LiveId" clId="{89722830-2A42-4C0D-8AD6-2730D4E239D4}" dt="2025-05-13T19:35:44.967" v="471" actId="26606"/>
          <ac:cxnSpMkLst>
            <pc:docMk/>
            <pc:sldMk cId="2273395761" sldId="256"/>
            <ac:cxnSpMk id="22" creationId="{74EC5015-DFE8-4264-BCD5-E4D5A3EEFA38}"/>
          </ac:cxnSpMkLst>
        </pc:cxnChg>
        <pc:cxnChg chg="add del">
          <ac:chgData name="Zeljka Piskovic Kozul" userId="44981cd8f30f6800" providerId="LiveId" clId="{89722830-2A42-4C0D-8AD6-2730D4E239D4}" dt="2025-05-13T19:42:57.137" v="551"/>
          <ac:cxnSpMkLst>
            <pc:docMk/>
            <pc:sldMk cId="2273395761" sldId="256"/>
            <ac:cxnSpMk id="23" creationId="{E6A8CE91-4412-4504-94E5-903CCFE92FFF}"/>
          </ac:cxnSpMkLst>
        </pc:cxnChg>
        <pc:cxnChg chg="add del">
          <ac:chgData name="Zeljka Piskovic Kozul" userId="44981cd8f30f6800" providerId="LiveId" clId="{89722830-2A42-4C0D-8AD6-2730D4E239D4}" dt="2025-05-13T19:35:44.967" v="471" actId="26606"/>
          <ac:cxnSpMkLst>
            <pc:docMk/>
            <pc:sldMk cId="2273395761" sldId="256"/>
            <ac:cxnSpMk id="24" creationId="{E6A8CE91-4412-4504-94E5-903CCFE92FFF}"/>
          </ac:cxnSpMkLst>
        </pc:cxnChg>
        <pc:cxnChg chg="add del">
          <ac:chgData name="Zeljka Piskovic Kozul" userId="44981cd8f30f6800" providerId="LiveId" clId="{89722830-2A42-4C0D-8AD6-2730D4E239D4}" dt="2025-05-13T19:42:57.137" v="551"/>
          <ac:cxnSpMkLst>
            <pc:docMk/>
            <pc:sldMk cId="2273395761" sldId="256"/>
            <ac:cxnSpMk id="31" creationId="{DC3B8F69-5432-41A9-80AA-ECBDFA57E7D0}"/>
          </ac:cxnSpMkLst>
        </pc:cxnChg>
      </pc:sldChg>
      <pc:sldChg chg="addSp delSp modSp mod delDesignElem">
        <pc:chgData name="Zeljka Piskovic Kozul" userId="44981cd8f30f6800" providerId="LiveId" clId="{89722830-2A42-4C0D-8AD6-2730D4E239D4}" dt="2025-05-13T20:02:29.903" v="747" actId="9405"/>
        <pc:sldMkLst>
          <pc:docMk/>
          <pc:sldMk cId="4093283637" sldId="257"/>
        </pc:sldMkLst>
        <pc:spChg chg="mod">
          <ac:chgData name="Zeljka Piskovic Kozul" userId="44981cd8f30f6800" providerId="LiveId" clId="{89722830-2A42-4C0D-8AD6-2730D4E239D4}" dt="2025-05-13T19:32:30.885" v="445" actId="207"/>
          <ac:spMkLst>
            <pc:docMk/>
            <pc:sldMk cId="4093283637" sldId="257"/>
            <ac:spMk id="2" creationId="{3EA63AE0-0AB8-9DB4-7EE3-F52C292173E5}"/>
          </ac:spMkLst>
        </pc:spChg>
        <pc:spChg chg="mod">
          <ac:chgData name="Zeljka Piskovic Kozul" userId="44981cd8f30f6800" providerId="LiveId" clId="{89722830-2A42-4C0D-8AD6-2730D4E239D4}" dt="2025-05-13T19:42:57.871" v="552" actId="27636"/>
          <ac:spMkLst>
            <pc:docMk/>
            <pc:sldMk cId="4093283637" sldId="257"/>
            <ac:spMk id="3" creationId="{FA57E92A-C80A-9BE0-4BF1-6316AE3DB084}"/>
          </ac:spMkLst>
        </pc:spChg>
        <pc:spChg chg="del">
          <ac:chgData name="Zeljka Piskovic Kozul" userId="44981cd8f30f6800" providerId="LiveId" clId="{89722830-2A42-4C0D-8AD6-2730D4E239D4}" dt="2025-05-13T19:35:26.061" v="465"/>
          <ac:spMkLst>
            <pc:docMk/>
            <pc:sldMk cId="4093283637" sldId="257"/>
            <ac:spMk id="37" creationId="{F13C74B1-5B17-4795-BED0-7140497B445A}"/>
          </ac:spMkLst>
        </pc:spChg>
        <pc:spChg chg="del">
          <ac:chgData name="Zeljka Piskovic Kozul" userId="44981cd8f30f6800" providerId="LiveId" clId="{89722830-2A42-4C0D-8AD6-2730D4E239D4}" dt="2025-05-13T19:35:26.061" v="465"/>
          <ac:spMkLst>
            <pc:docMk/>
            <pc:sldMk cId="4093283637" sldId="257"/>
            <ac:spMk id="38" creationId="{D4974D33-8DC5-464E-8C6D-BE58F0669C17}"/>
          </ac:spMkLst>
        </pc:spChg>
        <pc:picChg chg="mod">
          <ac:chgData name="Zeljka Piskovic Kozul" userId="44981cd8f30f6800" providerId="LiveId" clId="{89722830-2A42-4C0D-8AD6-2730D4E239D4}" dt="2025-05-13T19:39:01.150" v="496" actId="1076"/>
          <ac:picMkLst>
            <pc:docMk/>
            <pc:sldMk cId="4093283637" sldId="257"/>
            <ac:picMk id="5" creationId="{745B7529-EB8F-47DD-250E-163718FCDADD}"/>
          </ac:picMkLst>
        </pc:picChg>
        <pc:picChg chg="add mod">
          <ac:chgData name="Zeljka Piskovic Kozul" userId="44981cd8f30f6800" providerId="LiveId" clId="{89722830-2A42-4C0D-8AD6-2730D4E239D4}" dt="2025-05-13T19:39:03.646" v="497" actId="1076"/>
          <ac:picMkLst>
            <pc:docMk/>
            <pc:sldMk cId="4093283637" sldId="257"/>
            <ac:picMk id="6" creationId="{7171E594-F919-2F44-097D-23275DC0593B}"/>
          </ac:picMkLst>
        </pc:picChg>
        <pc:inkChg chg="add del">
          <ac:chgData name="Zeljka Piskovic Kozul" userId="44981cd8f30f6800" providerId="LiveId" clId="{89722830-2A42-4C0D-8AD6-2730D4E239D4}" dt="2025-05-13T19:51:42.321" v="622" actId="9405"/>
          <ac:inkMkLst>
            <pc:docMk/>
            <pc:sldMk cId="4093283637" sldId="257"/>
            <ac:inkMk id="7" creationId="{80E78FD9-44FE-F893-A4D7-4211485611EA}"/>
          </ac:inkMkLst>
        </pc:inkChg>
        <pc:inkChg chg="add del">
          <ac:chgData name="Zeljka Piskovic Kozul" userId="44981cd8f30f6800" providerId="LiveId" clId="{89722830-2A42-4C0D-8AD6-2730D4E239D4}" dt="2025-05-13T19:51:55.196" v="624" actId="9405"/>
          <ac:inkMkLst>
            <pc:docMk/>
            <pc:sldMk cId="4093283637" sldId="257"/>
            <ac:inkMk id="8" creationId="{38A8F6D1-2776-36A0-5220-C468560E365B}"/>
          </ac:inkMkLst>
        </pc:inkChg>
        <pc:inkChg chg="add del">
          <ac:chgData name="Zeljka Piskovic Kozul" userId="44981cd8f30f6800" providerId="LiveId" clId="{89722830-2A42-4C0D-8AD6-2730D4E239D4}" dt="2025-05-13T19:52:06.040" v="626" actId="9405"/>
          <ac:inkMkLst>
            <pc:docMk/>
            <pc:sldMk cId="4093283637" sldId="257"/>
            <ac:inkMk id="9" creationId="{059027B1-0BD2-823B-03EB-566323D059A1}"/>
          </ac:inkMkLst>
        </pc:inkChg>
        <pc:inkChg chg="add del">
          <ac:chgData name="Zeljka Piskovic Kozul" userId="44981cd8f30f6800" providerId="LiveId" clId="{89722830-2A42-4C0D-8AD6-2730D4E239D4}" dt="2025-05-13T19:52:26.431" v="630" actId="9405"/>
          <ac:inkMkLst>
            <pc:docMk/>
            <pc:sldMk cId="4093283637" sldId="257"/>
            <ac:inkMk id="10" creationId="{95EF6F7E-584E-BCFE-91BF-66748FE3F5A5}"/>
          </ac:inkMkLst>
        </pc:inkChg>
        <pc:inkChg chg="add del">
          <ac:chgData name="Zeljka Piskovic Kozul" userId="44981cd8f30f6800" providerId="LiveId" clId="{89722830-2A42-4C0D-8AD6-2730D4E239D4}" dt="2025-05-13T19:52:24.884" v="629" actId="9405"/>
          <ac:inkMkLst>
            <pc:docMk/>
            <pc:sldMk cId="4093283637" sldId="257"/>
            <ac:inkMk id="11" creationId="{D9C1B815-702F-DE4C-292B-D0E49A77E141}"/>
          </ac:inkMkLst>
        </pc:inkChg>
        <pc:inkChg chg="add del">
          <ac:chgData name="Zeljka Piskovic Kozul" userId="44981cd8f30f6800" providerId="LiveId" clId="{89722830-2A42-4C0D-8AD6-2730D4E239D4}" dt="2025-05-13T19:55:30.293" v="667" actId="9405"/>
          <ac:inkMkLst>
            <pc:docMk/>
            <pc:sldMk cId="4093283637" sldId="257"/>
            <ac:inkMk id="12" creationId="{B469152E-60D5-22BC-83F7-E06AE92531E5}"/>
          </ac:inkMkLst>
        </pc:inkChg>
        <pc:inkChg chg="add del">
          <ac:chgData name="Zeljka Piskovic Kozul" userId="44981cd8f30f6800" providerId="LiveId" clId="{89722830-2A42-4C0D-8AD6-2730D4E239D4}" dt="2025-05-13T19:52:47.822" v="633" actId="9405"/>
          <ac:inkMkLst>
            <pc:docMk/>
            <pc:sldMk cId="4093283637" sldId="257"/>
            <ac:inkMk id="13" creationId="{977AA619-EBEE-44CB-4525-69F6CC5576DD}"/>
          </ac:inkMkLst>
        </pc:inkChg>
        <pc:inkChg chg="add del">
          <ac:chgData name="Zeljka Piskovic Kozul" userId="44981cd8f30f6800" providerId="LiveId" clId="{89722830-2A42-4C0D-8AD6-2730D4E239D4}" dt="2025-05-13T19:53:00.229" v="635" actId="9405"/>
          <ac:inkMkLst>
            <pc:docMk/>
            <pc:sldMk cId="4093283637" sldId="257"/>
            <ac:inkMk id="14" creationId="{29F315AF-DCF8-A1B1-74F5-91E352C7EEE8}"/>
          </ac:inkMkLst>
        </pc:inkChg>
        <pc:inkChg chg="add del">
          <ac:chgData name="Zeljka Piskovic Kozul" userId="44981cd8f30f6800" providerId="LiveId" clId="{89722830-2A42-4C0D-8AD6-2730D4E239D4}" dt="2025-05-13T19:53:12.807" v="639" actId="9405"/>
          <ac:inkMkLst>
            <pc:docMk/>
            <pc:sldMk cId="4093283637" sldId="257"/>
            <ac:inkMk id="15" creationId="{4E694CC3-C435-FE46-B43F-4BBA2B776EBC}"/>
          </ac:inkMkLst>
        </pc:inkChg>
        <pc:inkChg chg="add del">
          <ac:chgData name="Zeljka Piskovic Kozul" userId="44981cd8f30f6800" providerId="LiveId" clId="{89722830-2A42-4C0D-8AD6-2730D4E239D4}" dt="2025-05-13T19:53:11.885" v="638" actId="9405"/>
          <ac:inkMkLst>
            <pc:docMk/>
            <pc:sldMk cId="4093283637" sldId="257"/>
            <ac:inkMk id="16" creationId="{9C0E32C8-C40D-E48A-7770-E6916BD4D1B8}"/>
          </ac:inkMkLst>
        </pc:inkChg>
        <pc:inkChg chg="add del">
          <ac:chgData name="Zeljka Piskovic Kozul" userId="44981cd8f30f6800" providerId="LiveId" clId="{89722830-2A42-4C0D-8AD6-2730D4E239D4}" dt="2025-05-13T19:53:35.526" v="641" actId="9405"/>
          <ac:inkMkLst>
            <pc:docMk/>
            <pc:sldMk cId="4093283637" sldId="257"/>
            <ac:inkMk id="17" creationId="{36AF0DF3-82D2-DB86-28A4-04DD4547D6C5}"/>
          </ac:inkMkLst>
        </pc:inkChg>
        <pc:inkChg chg="add del">
          <ac:chgData name="Zeljka Piskovic Kozul" userId="44981cd8f30f6800" providerId="LiveId" clId="{89722830-2A42-4C0D-8AD6-2730D4E239D4}" dt="2025-05-13T19:53:43.635" v="643" actId="9405"/>
          <ac:inkMkLst>
            <pc:docMk/>
            <pc:sldMk cId="4093283637" sldId="257"/>
            <ac:inkMk id="18" creationId="{A877F3C4-75EF-4E8F-7C99-E29F2C2BF8FA}"/>
          </ac:inkMkLst>
        </pc:inkChg>
        <pc:inkChg chg="add del">
          <ac:chgData name="Zeljka Piskovic Kozul" userId="44981cd8f30f6800" providerId="LiveId" clId="{89722830-2A42-4C0D-8AD6-2730D4E239D4}" dt="2025-05-13T19:53:52.479" v="645" actId="9405"/>
          <ac:inkMkLst>
            <pc:docMk/>
            <pc:sldMk cId="4093283637" sldId="257"/>
            <ac:inkMk id="19" creationId="{79D2B343-174A-EDDF-CCC3-C48423424E4A}"/>
          </ac:inkMkLst>
        </pc:inkChg>
        <pc:inkChg chg="add del">
          <ac:chgData name="Zeljka Piskovic Kozul" userId="44981cd8f30f6800" providerId="LiveId" clId="{89722830-2A42-4C0D-8AD6-2730D4E239D4}" dt="2025-05-13T19:54:02.995" v="647" actId="9405"/>
          <ac:inkMkLst>
            <pc:docMk/>
            <pc:sldMk cId="4093283637" sldId="257"/>
            <ac:inkMk id="20" creationId="{5351EE34-E3C3-DCC3-5E6E-7FC630EA7292}"/>
          </ac:inkMkLst>
        </pc:inkChg>
        <pc:inkChg chg="add del">
          <ac:chgData name="Zeljka Piskovic Kozul" userId="44981cd8f30f6800" providerId="LiveId" clId="{89722830-2A42-4C0D-8AD6-2730D4E239D4}" dt="2025-05-13T19:54:09.870" v="649" actId="9405"/>
          <ac:inkMkLst>
            <pc:docMk/>
            <pc:sldMk cId="4093283637" sldId="257"/>
            <ac:inkMk id="21" creationId="{D72BCBC5-D60F-6B3E-FCCC-C2A5B330DE54}"/>
          </ac:inkMkLst>
        </pc:inkChg>
        <pc:inkChg chg="add del">
          <ac:chgData name="Zeljka Piskovic Kozul" userId="44981cd8f30f6800" providerId="LiveId" clId="{89722830-2A42-4C0D-8AD6-2730D4E239D4}" dt="2025-05-13T19:54:16.089" v="651" actId="9405"/>
          <ac:inkMkLst>
            <pc:docMk/>
            <pc:sldMk cId="4093283637" sldId="257"/>
            <ac:inkMk id="22" creationId="{B1A65065-B9A9-F117-AEE4-7572066913F7}"/>
          </ac:inkMkLst>
        </pc:inkChg>
        <pc:inkChg chg="add del">
          <ac:chgData name="Zeljka Piskovic Kozul" userId="44981cd8f30f6800" providerId="LiveId" clId="{89722830-2A42-4C0D-8AD6-2730D4E239D4}" dt="2025-05-13T19:54:28.417" v="653" actId="9405"/>
          <ac:inkMkLst>
            <pc:docMk/>
            <pc:sldMk cId="4093283637" sldId="257"/>
            <ac:inkMk id="23" creationId="{1F5FBB29-EB9C-4966-D8D0-E4045DFA7CB2}"/>
          </ac:inkMkLst>
        </pc:inkChg>
        <pc:inkChg chg="add del">
          <ac:chgData name="Zeljka Piskovic Kozul" userId="44981cd8f30f6800" providerId="LiveId" clId="{89722830-2A42-4C0D-8AD6-2730D4E239D4}" dt="2025-05-13T19:54:38.167" v="655" actId="9405"/>
          <ac:inkMkLst>
            <pc:docMk/>
            <pc:sldMk cId="4093283637" sldId="257"/>
            <ac:inkMk id="24" creationId="{654A83D0-89F0-4781-7197-F41DEBE2821C}"/>
          </ac:inkMkLst>
        </pc:inkChg>
        <pc:inkChg chg="add del">
          <ac:chgData name="Zeljka Piskovic Kozul" userId="44981cd8f30f6800" providerId="LiveId" clId="{89722830-2A42-4C0D-8AD6-2730D4E239D4}" dt="2025-05-13T19:54:48.308" v="657" actId="9405"/>
          <ac:inkMkLst>
            <pc:docMk/>
            <pc:sldMk cId="4093283637" sldId="257"/>
            <ac:inkMk id="25" creationId="{FA195779-9E12-E934-750E-05DF64F04F24}"/>
          </ac:inkMkLst>
        </pc:inkChg>
        <pc:inkChg chg="add del">
          <ac:chgData name="Zeljka Piskovic Kozul" userId="44981cd8f30f6800" providerId="LiveId" clId="{89722830-2A42-4C0D-8AD6-2730D4E239D4}" dt="2025-05-13T19:54:58.167" v="659" actId="9405"/>
          <ac:inkMkLst>
            <pc:docMk/>
            <pc:sldMk cId="4093283637" sldId="257"/>
            <ac:inkMk id="26" creationId="{13025D66-8314-0C69-2B7E-273A50802CFE}"/>
          </ac:inkMkLst>
        </pc:inkChg>
        <pc:inkChg chg="add del">
          <ac:chgData name="Zeljka Piskovic Kozul" userId="44981cd8f30f6800" providerId="LiveId" clId="{89722830-2A42-4C0D-8AD6-2730D4E239D4}" dt="2025-05-13T19:55:05.137" v="661" actId="9405"/>
          <ac:inkMkLst>
            <pc:docMk/>
            <pc:sldMk cId="4093283637" sldId="257"/>
            <ac:inkMk id="27" creationId="{160263CB-DAA9-ABDA-2946-29A3DFEA9058}"/>
          </ac:inkMkLst>
        </pc:inkChg>
        <pc:inkChg chg="add del">
          <ac:chgData name="Zeljka Piskovic Kozul" userId="44981cd8f30f6800" providerId="LiveId" clId="{89722830-2A42-4C0D-8AD6-2730D4E239D4}" dt="2025-05-13T19:55:40.138" v="669" actId="9405"/>
          <ac:inkMkLst>
            <pc:docMk/>
            <pc:sldMk cId="4093283637" sldId="257"/>
            <ac:inkMk id="28" creationId="{B1FED9AB-A03E-2624-9AC2-3366B491D824}"/>
          </ac:inkMkLst>
        </pc:inkChg>
        <pc:inkChg chg="add del">
          <ac:chgData name="Zeljka Piskovic Kozul" userId="44981cd8f30f6800" providerId="LiveId" clId="{89722830-2A42-4C0D-8AD6-2730D4E239D4}" dt="2025-05-13T19:56:02.747" v="671" actId="9405"/>
          <ac:inkMkLst>
            <pc:docMk/>
            <pc:sldMk cId="4093283637" sldId="257"/>
            <ac:inkMk id="29" creationId="{D51C4107-6BDE-F135-9ACB-B6FDE9B3C05C}"/>
          </ac:inkMkLst>
        </pc:inkChg>
        <pc:inkChg chg="add del">
          <ac:chgData name="Zeljka Piskovic Kozul" userId="44981cd8f30f6800" providerId="LiveId" clId="{89722830-2A42-4C0D-8AD6-2730D4E239D4}" dt="2025-05-13T19:56:11.294" v="673" actId="9405"/>
          <ac:inkMkLst>
            <pc:docMk/>
            <pc:sldMk cId="4093283637" sldId="257"/>
            <ac:inkMk id="30" creationId="{9B0CF5BC-5B67-F3F4-2186-CE2BEC79BA11}"/>
          </ac:inkMkLst>
        </pc:inkChg>
        <pc:inkChg chg="add del">
          <ac:chgData name="Zeljka Piskovic Kozul" userId="44981cd8f30f6800" providerId="LiveId" clId="{89722830-2A42-4C0D-8AD6-2730D4E239D4}" dt="2025-05-13T19:56:18.341" v="675" actId="9405"/>
          <ac:inkMkLst>
            <pc:docMk/>
            <pc:sldMk cId="4093283637" sldId="257"/>
            <ac:inkMk id="31" creationId="{FD477C43-28CD-554D-70F9-BB5F084FBFD9}"/>
          </ac:inkMkLst>
        </pc:inkChg>
        <pc:inkChg chg="add del">
          <ac:chgData name="Zeljka Piskovic Kozul" userId="44981cd8f30f6800" providerId="LiveId" clId="{89722830-2A42-4C0D-8AD6-2730D4E239D4}" dt="2025-05-13T19:56:26.998" v="677" actId="9405"/>
          <ac:inkMkLst>
            <pc:docMk/>
            <pc:sldMk cId="4093283637" sldId="257"/>
            <ac:inkMk id="32" creationId="{89AA0A6B-1587-B56C-65C6-E5010A8F7EC1}"/>
          </ac:inkMkLst>
        </pc:inkChg>
        <pc:inkChg chg="add del">
          <ac:chgData name="Zeljka Piskovic Kozul" userId="44981cd8f30f6800" providerId="LiveId" clId="{89722830-2A42-4C0D-8AD6-2730D4E239D4}" dt="2025-05-13T19:56:44.795" v="679" actId="9405"/>
          <ac:inkMkLst>
            <pc:docMk/>
            <pc:sldMk cId="4093283637" sldId="257"/>
            <ac:inkMk id="33" creationId="{71DCE8B3-373B-5F6A-05BF-D1DE341EDF70}"/>
          </ac:inkMkLst>
        </pc:inkChg>
        <pc:inkChg chg="add del">
          <ac:chgData name="Zeljka Piskovic Kozul" userId="44981cd8f30f6800" providerId="LiveId" clId="{89722830-2A42-4C0D-8AD6-2730D4E239D4}" dt="2025-05-13T19:56:55.452" v="681" actId="9405"/>
          <ac:inkMkLst>
            <pc:docMk/>
            <pc:sldMk cId="4093283637" sldId="257"/>
            <ac:inkMk id="34" creationId="{EADD3C72-3103-7FB9-42E5-A103303F4875}"/>
          </ac:inkMkLst>
        </pc:inkChg>
        <pc:inkChg chg="add del">
          <ac:chgData name="Zeljka Piskovic Kozul" userId="44981cd8f30f6800" providerId="LiveId" clId="{89722830-2A42-4C0D-8AD6-2730D4E239D4}" dt="2025-05-13T19:57:07.358" v="683" actId="9405"/>
          <ac:inkMkLst>
            <pc:docMk/>
            <pc:sldMk cId="4093283637" sldId="257"/>
            <ac:inkMk id="35" creationId="{415D38A1-5067-C3EC-0277-DC45A068C94F}"/>
          </ac:inkMkLst>
        </pc:inkChg>
        <pc:inkChg chg="add del">
          <ac:chgData name="Zeljka Piskovic Kozul" userId="44981cd8f30f6800" providerId="LiveId" clId="{89722830-2A42-4C0D-8AD6-2730D4E239D4}" dt="2025-05-13T19:57:15.389" v="685" actId="9405"/>
          <ac:inkMkLst>
            <pc:docMk/>
            <pc:sldMk cId="4093283637" sldId="257"/>
            <ac:inkMk id="36" creationId="{184EA8CB-2AD0-F8E6-B070-0AF6E406CDA5}"/>
          </ac:inkMkLst>
        </pc:inkChg>
        <pc:inkChg chg="add del">
          <ac:chgData name="Zeljka Piskovic Kozul" userId="44981cd8f30f6800" providerId="LiveId" clId="{89722830-2A42-4C0D-8AD6-2730D4E239D4}" dt="2025-05-13T19:57:23.483" v="687" actId="9405"/>
          <ac:inkMkLst>
            <pc:docMk/>
            <pc:sldMk cId="4093283637" sldId="257"/>
            <ac:inkMk id="39" creationId="{A99D7978-EBBC-4712-A93B-40690DB4B0E9}"/>
          </ac:inkMkLst>
        </pc:inkChg>
        <pc:inkChg chg="add del">
          <ac:chgData name="Zeljka Piskovic Kozul" userId="44981cd8f30f6800" providerId="LiveId" clId="{89722830-2A42-4C0D-8AD6-2730D4E239D4}" dt="2025-05-13T19:57:32.015" v="689" actId="9405"/>
          <ac:inkMkLst>
            <pc:docMk/>
            <pc:sldMk cId="4093283637" sldId="257"/>
            <ac:inkMk id="40" creationId="{F4524686-905D-B12A-7C4E-3AA170B50BE5}"/>
          </ac:inkMkLst>
        </pc:inkChg>
        <pc:inkChg chg="add del">
          <ac:chgData name="Zeljka Piskovic Kozul" userId="44981cd8f30f6800" providerId="LiveId" clId="{89722830-2A42-4C0D-8AD6-2730D4E239D4}" dt="2025-05-13T19:57:38.734" v="691" actId="9405"/>
          <ac:inkMkLst>
            <pc:docMk/>
            <pc:sldMk cId="4093283637" sldId="257"/>
            <ac:inkMk id="41" creationId="{4B538FF3-51F8-35C0-BB91-597697D54240}"/>
          </ac:inkMkLst>
        </pc:inkChg>
        <pc:inkChg chg="add del">
          <ac:chgData name="Zeljka Piskovic Kozul" userId="44981cd8f30f6800" providerId="LiveId" clId="{89722830-2A42-4C0D-8AD6-2730D4E239D4}" dt="2025-05-13T19:58:12.531" v="695" actId="9405"/>
          <ac:inkMkLst>
            <pc:docMk/>
            <pc:sldMk cId="4093283637" sldId="257"/>
            <ac:inkMk id="42" creationId="{EB12BB00-4B90-DAC5-5E05-188D6D208630}"/>
          </ac:inkMkLst>
        </pc:inkChg>
        <pc:inkChg chg="add del">
          <ac:chgData name="Zeljka Piskovic Kozul" userId="44981cd8f30f6800" providerId="LiveId" clId="{89722830-2A42-4C0D-8AD6-2730D4E239D4}" dt="2025-05-13T19:58:09.968" v="694" actId="9405"/>
          <ac:inkMkLst>
            <pc:docMk/>
            <pc:sldMk cId="4093283637" sldId="257"/>
            <ac:inkMk id="43" creationId="{64EB3A2E-0AD2-7420-9485-3C754194DC02}"/>
          </ac:inkMkLst>
        </pc:inkChg>
        <pc:inkChg chg="add del">
          <ac:chgData name="Zeljka Piskovic Kozul" userId="44981cd8f30f6800" providerId="LiveId" clId="{89722830-2A42-4C0D-8AD6-2730D4E239D4}" dt="2025-05-13T19:58:21.484" v="697" actId="9405"/>
          <ac:inkMkLst>
            <pc:docMk/>
            <pc:sldMk cId="4093283637" sldId="257"/>
            <ac:inkMk id="44" creationId="{0CF68DE1-509D-B6F6-EFB1-A93ED95C41C3}"/>
          </ac:inkMkLst>
        </pc:inkChg>
        <pc:inkChg chg="add del">
          <ac:chgData name="Zeljka Piskovic Kozul" userId="44981cd8f30f6800" providerId="LiveId" clId="{89722830-2A42-4C0D-8AD6-2730D4E239D4}" dt="2025-05-13T19:58:32.578" v="699" actId="9405"/>
          <ac:inkMkLst>
            <pc:docMk/>
            <pc:sldMk cId="4093283637" sldId="257"/>
            <ac:inkMk id="45" creationId="{A42F7D69-DAB3-FA50-7689-16B94A2F4107}"/>
          </ac:inkMkLst>
        </pc:inkChg>
        <pc:inkChg chg="add del">
          <ac:chgData name="Zeljka Piskovic Kozul" userId="44981cd8f30f6800" providerId="LiveId" clId="{89722830-2A42-4C0D-8AD6-2730D4E239D4}" dt="2025-05-13T19:58:42.094" v="701" actId="9405"/>
          <ac:inkMkLst>
            <pc:docMk/>
            <pc:sldMk cId="4093283637" sldId="257"/>
            <ac:inkMk id="46" creationId="{5D107793-4A66-78E9-28F6-8E4DFD5AB378}"/>
          </ac:inkMkLst>
        </pc:inkChg>
        <pc:inkChg chg="add del">
          <ac:chgData name="Zeljka Piskovic Kozul" userId="44981cd8f30f6800" providerId="LiveId" clId="{89722830-2A42-4C0D-8AD6-2730D4E239D4}" dt="2025-05-13T19:58:50.266" v="703" actId="9405"/>
          <ac:inkMkLst>
            <pc:docMk/>
            <pc:sldMk cId="4093283637" sldId="257"/>
            <ac:inkMk id="47" creationId="{C5EF745B-B5BA-A6F2-24DD-4CB2F8F37621}"/>
          </ac:inkMkLst>
        </pc:inkChg>
        <pc:inkChg chg="add del">
          <ac:chgData name="Zeljka Piskovic Kozul" userId="44981cd8f30f6800" providerId="LiveId" clId="{89722830-2A42-4C0D-8AD6-2730D4E239D4}" dt="2025-05-13T19:58:59.063" v="705" actId="9405"/>
          <ac:inkMkLst>
            <pc:docMk/>
            <pc:sldMk cId="4093283637" sldId="257"/>
            <ac:inkMk id="48" creationId="{6E4F68EF-6C5B-CFDB-FD6F-77F51A888A08}"/>
          </ac:inkMkLst>
        </pc:inkChg>
        <pc:inkChg chg="add del">
          <ac:chgData name="Zeljka Piskovic Kozul" userId="44981cd8f30f6800" providerId="LiveId" clId="{89722830-2A42-4C0D-8AD6-2730D4E239D4}" dt="2025-05-13T19:59:16.302" v="713" actId="9405"/>
          <ac:inkMkLst>
            <pc:docMk/>
            <pc:sldMk cId="4093283637" sldId="257"/>
            <ac:inkMk id="49" creationId="{0B7293ED-4A3D-DD62-3F0F-0ACA476184E3}"/>
          </ac:inkMkLst>
        </pc:inkChg>
        <pc:inkChg chg="add del">
          <ac:chgData name="Zeljka Piskovic Kozul" userId="44981cd8f30f6800" providerId="LiveId" clId="{89722830-2A42-4C0D-8AD6-2730D4E239D4}" dt="2025-05-13T19:59:15.708" v="712" actId="9405"/>
          <ac:inkMkLst>
            <pc:docMk/>
            <pc:sldMk cId="4093283637" sldId="257"/>
            <ac:inkMk id="50" creationId="{2A76F5B4-8EC3-7069-99E0-0654691A000E}"/>
          </ac:inkMkLst>
        </pc:inkChg>
        <pc:inkChg chg="add del">
          <ac:chgData name="Zeljka Piskovic Kozul" userId="44981cd8f30f6800" providerId="LiveId" clId="{89722830-2A42-4C0D-8AD6-2730D4E239D4}" dt="2025-05-13T19:59:15.224" v="711" actId="9405"/>
          <ac:inkMkLst>
            <pc:docMk/>
            <pc:sldMk cId="4093283637" sldId="257"/>
            <ac:inkMk id="51" creationId="{103E6E51-FE47-2BF3-0022-15CCEB52E2C5}"/>
          </ac:inkMkLst>
        </pc:inkChg>
        <pc:inkChg chg="add del">
          <ac:chgData name="Zeljka Piskovic Kozul" userId="44981cd8f30f6800" providerId="LiveId" clId="{89722830-2A42-4C0D-8AD6-2730D4E239D4}" dt="2025-05-13T19:59:14.583" v="710" actId="9405"/>
          <ac:inkMkLst>
            <pc:docMk/>
            <pc:sldMk cId="4093283637" sldId="257"/>
            <ac:inkMk id="52" creationId="{7227F708-D675-9BF5-6B2B-796A7F3F44B4}"/>
          </ac:inkMkLst>
        </pc:inkChg>
        <pc:inkChg chg="add del">
          <ac:chgData name="Zeljka Piskovic Kozul" userId="44981cd8f30f6800" providerId="LiveId" clId="{89722830-2A42-4C0D-8AD6-2730D4E239D4}" dt="2025-05-13T19:59:25.771" v="715" actId="9405"/>
          <ac:inkMkLst>
            <pc:docMk/>
            <pc:sldMk cId="4093283637" sldId="257"/>
            <ac:inkMk id="53" creationId="{757911DD-4836-408B-3C47-54A98CA92385}"/>
          </ac:inkMkLst>
        </pc:inkChg>
        <pc:inkChg chg="add del">
          <ac:chgData name="Zeljka Piskovic Kozul" userId="44981cd8f30f6800" providerId="LiveId" clId="{89722830-2A42-4C0D-8AD6-2730D4E239D4}" dt="2025-05-13T19:59:44.787" v="719" actId="9405"/>
          <ac:inkMkLst>
            <pc:docMk/>
            <pc:sldMk cId="4093283637" sldId="257"/>
            <ac:inkMk id="54" creationId="{865CE312-90F3-23E5-FC15-77887D965CB9}"/>
          </ac:inkMkLst>
        </pc:inkChg>
        <pc:inkChg chg="add del">
          <ac:chgData name="Zeljka Piskovic Kozul" userId="44981cd8f30f6800" providerId="LiveId" clId="{89722830-2A42-4C0D-8AD6-2730D4E239D4}" dt="2025-05-13T19:59:44.162" v="718" actId="9405"/>
          <ac:inkMkLst>
            <pc:docMk/>
            <pc:sldMk cId="4093283637" sldId="257"/>
            <ac:inkMk id="55" creationId="{5A6688C7-C821-C06A-6E51-3AED10F9604C}"/>
          </ac:inkMkLst>
        </pc:inkChg>
        <pc:inkChg chg="add del">
          <ac:chgData name="Zeljka Piskovic Kozul" userId="44981cd8f30f6800" providerId="LiveId" clId="{89722830-2A42-4C0D-8AD6-2730D4E239D4}" dt="2025-05-13T20:00:12.052" v="721" actId="9405"/>
          <ac:inkMkLst>
            <pc:docMk/>
            <pc:sldMk cId="4093283637" sldId="257"/>
            <ac:inkMk id="56" creationId="{57F5488F-9B11-7FAA-B224-CE970E2FDC95}"/>
          </ac:inkMkLst>
        </pc:inkChg>
        <pc:inkChg chg="add del">
          <ac:chgData name="Zeljka Piskovic Kozul" userId="44981cd8f30f6800" providerId="LiveId" clId="{89722830-2A42-4C0D-8AD6-2730D4E239D4}" dt="2025-05-13T20:00:21.131" v="723" actId="9405"/>
          <ac:inkMkLst>
            <pc:docMk/>
            <pc:sldMk cId="4093283637" sldId="257"/>
            <ac:inkMk id="57" creationId="{9F3669E1-2659-D625-2FF2-A569859396D0}"/>
          </ac:inkMkLst>
        </pc:inkChg>
        <pc:inkChg chg="add del">
          <ac:chgData name="Zeljka Piskovic Kozul" userId="44981cd8f30f6800" providerId="LiveId" clId="{89722830-2A42-4C0D-8AD6-2730D4E239D4}" dt="2025-05-13T20:00:28.475" v="725" actId="9405"/>
          <ac:inkMkLst>
            <pc:docMk/>
            <pc:sldMk cId="4093283637" sldId="257"/>
            <ac:inkMk id="58" creationId="{A46B9F7F-5886-2CD7-0B63-9614A96F1B4D}"/>
          </ac:inkMkLst>
        </pc:inkChg>
        <pc:inkChg chg="add del">
          <ac:chgData name="Zeljka Piskovic Kozul" userId="44981cd8f30f6800" providerId="LiveId" clId="{89722830-2A42-4C0D-8AD6-2730D4E239D4}" dt="2025-05-13T20:00:36.553" v="727" actId="9405"/>
          <ac:inkMkLst>
            <pc:docMk/>
            <pc:sldMk cId="4093283637" sldId="257"/>
            <ac:inkMk id="59" creationId="{58A9EBD5-31BA-DDDC-59AF-4D21F17EBEF8}"/>
          </ac:inkMkLst>
        </pc:inkChg>
        <pc:inkChg chg="add del">
          <ac:chgData name="Zeljka Piskovic Kozul" userId="44981cd8f30f6800" providerId="LiveId" clId="{89722830-2A42-4C0D-8AD6-2730D4E239D4}" dt="2025-05-13T20:00:48.272" v="729" actId="9405"/>
          <ac:inkMkLst>
            <pc:docMk/>
            <pc:sldMk cId="4093283637" sldId="257"/>
            <ac:inkMk id="60" creationId="{AB57A99C-868D-53AB-D05C-B7E60F28D180}"/>
          </ac:inkMkLst>
        </pc:inkChg>
        <pc:inkChg chg="add del">
          <ac:chgData name="Zeljka Piskovic Kozul" userId="44981cd8f30f6800" providerId="LiveId" clId="{89722830-2A42-4C0D-8AD6-2730D4E239D4}" dt="2025-05-13T20:01:02.803" v="731" actId="9405"/>
          <ac:inkMkLst>
            <pc:docMk/>
            <pc:sldMk cId="4093283637" sldId="257"/>
            <ac:inkMk id="61" creationId="{495C50E7-D44B-2F49-B06D-1651FCA0F347}"/>
          </ac:inkMkLst>
        </pc:inkChg>
        <pc:inkChg chg="add del">
          <ac:chgData name="Zeljka Piskovic Kozul" userId="44981cd8f30f6800" providerId="LiveId" clId="{89722830-2A42-4C0D-8AD6-2730D4E239D4}" dt="2025-05-13T20:01:10.585" v="733" actId="9405"/>
          <ac:inkMkLst>
            <pc:docMk/>
            <pc:sldMk cId="4093283637" sldId="257"/>
            <ac:inkMk id="62" creationId="{76C40C3D-08B5-23CA-35D9-2B264279AC45}"/>
          </ac:inkMkLst>
        </pc:inkChg>
        <pc:inkChg chg="add del">
          <ac:chgData name="Zeljka Piskovic Kozul" userId="44981cd8f30f6800" providerId="LiveId" clId="{89722830-2A42-4C0D-8AD6-2730D4E239D4}" dt="2025-05-13T20:01:15.366" v="735" actId="9405"/>
          <ac:inkMkLst>
            <pc:docMk/>
            <pc:sldMk cId="4093283637" sldId="257"/>
            <ac:inkMk id="63" creationId="{879A1110-F258-D10C-7649-9372A97FB439}"/>
          </ac:inkMkLst>
        </pc:inkChg>
        <pc:inkChg chg="add del">
          <ac:chgData name="Zeljka Piskovic Kozul" userId="44981cd8f30f6800" providerId="LiveId" clId="{89722830-2A42-4C0D-8AD6-2730D4E239D4}" dt="2025-05-13T20:01:27.648" v="737" actId="9405"/>
          <ac:inkMkLst>
            <pc:docMk/>
            <pc:sldMk cId="4093283637" sldId="257"/>
            <ac:inkMk id="64" creationId="{17C7F81D-14C5-9916-1A9D-CBF4A1247CD7}"/>
          </ac:inkMkLst>
        </pc:inkChg>
        <pc:inkChg chg="add del">
          <ac:chgData name="Zeljka Piskovic Kozul" userId="44981cd8f30f6800" providerId="LiveId" clId="{89722830-2A42-4C0D-8AD6-2730D4E239D4}" dt="2025-05-13T20:01:50.351" v="739" actId="9405"/>
          <ac:inkMkLst>
            <pc:docMk/>
            <pc:sldMk cId="4093283637" sldId="257"/>
            <ac:inkMk id="65" creationId="{0BE7024E-1DBE-9774-A643-1F4FAD55CA0D}"/>
          </ac:inkMkLst>
        </pc:inkChg>
        <pc:inkChg chg="add del">
          <ac:chgData name="Zeljka Piskovic Kozul" userId="44981cd8f30f6800" providerId="LiveId" clId="{89722830-2A42-4C0D-8AD6-2730D4E239D4}" dt="2025-05-13T20:02:01.464" v="741" actId="9405"/>
          <ac:inkMkLst>
            <pc:docMk/>
            <pc:sldMk cId="4093283637" sldId="257"/>
            <ac:inkMk id="66" creationId="{2F1C5224-9A48-ADC5-AEBC-40D64981C56D}"/>
          </ac:inkMkLst>
        </pc:inkChg>
        <pc:inkChg chg="add del">
          <ac:chgData name="Zeljka Piskovic Kozul" userId="44981cd8f30f6800" providerId="LiveId" clId="{89722830-2A42-4C0D-8AD6-2730D4E239D4}" dt="2025-05-13T20:02:17.230" v="745" actId="9405"/>
          <ac:inkMkLst>
            <pc:docMk/>
            <pc:sldMk cId="4093283637" sldId="257"/>
            <ac:inkMk id="67" creationId="{5D541AD1-9EB3-24EF-0B08-9497CF889FF9}"/>
          </ac:inkMkLst>
        </pc:inkChg>
        <pc:inkChg chg="add del">
          <ac:chgData name="Zeljka Piskovic Kozul" userId="44981cd8f30f6800" providerId="LiveId" clId="{89722830-2A42-4C0D-8AD6-2730D4E239D4}" dt="2025-05-13T20:02:12.864" v="744" actId="9405"/>
          <ac:inkMkLst>
            <pc:docMk/>
            <pc:sldMk cId="4093283637" sldId="257"/>
            <ac:inkMk id="68" creationId="{46F37AAD-7CA6-F827-434D-E4090666116F}"/>
          </ac:inkMkLst>
        </pc:inkChg>
        <pc:inkChg chg="add">
          <ac:chgData name="Zeljka Piskovic Kozul" userId="44981cd8f30f6800" providerId="LiveId" clId="{89722830-2A42-4C0D-8AD6-2730D4E239D4}" dt="2025-05-13T20:02:25.684" v="746" actId="9405"/>
          <ac:inkMkLst>
            <pc:docMk/>
            <pc:sldMk cId="4093283637" sldId="257"/>
            <ac:inkMk id="69" creationId="{3C2AF512-92B6-6632-B268-001F3644BDC8}"/>
          </ac:inkMkLst>
        </pc:inkChg>
        <pc:inkChg chg="add">
          <ac:chgData name="Zeljka Piskovic Kozul" userId="44981cd8f30f6800" providerId="LiveId" clId="{89722830-2A42-4C0D-8AD6-2730D4E239D4}" dt="2025-05-13T20:02:29.903" v="747" actId="9405"/>
          <ac:inkMkLst>
            <pc:docMk/>
            <pc:sldMk cId="4093283637" sldId="257"/>
            <ac:inkMk id="70" creationId="{348E8A56-90C8-ABCB-142E-5D8792FC15EA}"/>
          </ac:inkMkLst>
        </pc:inkChg>
      </pc:sldChg>
      <pc:sldChg chg="addSp delSp modSp mod delDesignElem">
        <pc:chgData name="Zeljka Piskovic Kozul" userId="44981cd8f30f6800" providerId="LiveId" clId="{89722830-2A42-4C0D-8AD6-2730D4E239D4}" dt="2025-05-13T19:50:18.980" v="614" actId="1076"/>
        <pc:sldMkLst>
          <pc:docMk/>
          <pc:sldMk cId="2898723257" sldId="258"/>
        </pc:sldMkLst>
        <pc:spChg chg="mod">
          <ac:chgData name="Zeljka Piskovic Kozul" userId="44981cd8f30f6800" providerId="LiveId" clId="{89722830-2A42-4C0D-8AD6-2730D4E239D4}" dt="2025-05-13T19:33:16.527" v="447" actId="207"/>
          <ac:spMkLst>
            <pc:docMk/>
            <pc:sldMk cId="2898723257" sldId="258"/>
            <ac:spMk id="2" creationId="{E64858AE-C951-28D3-4889-42544D7F1DDD}"/>
          </ac:spMkLst>
        </pc:spChg>
        <pc:spChg chg="del">
          <ac:chgData name="Zeljka Piskovic Kozul" userId="44981cd8f30f6800" providerId="LiveId" clId="{89722830-2A42-4C0D-8AD6-2730D4E239D4}" dt="2025-05-13T19:35:26.061" v="465"/>
          <ac:spMkLst>
            <pc:docMk/>
            <pc:sldMk cId="2898723257" sldId="258"/>
            <ac:spMk id="34" creationId="{B00278AE-C62A-3610-2127-E5F5BEDC2228}"/>
          </ac:spMkLst>
        </pc:spChg>
        <pc:picChg chg="add mod">
          <ac:chgData name="Zeljka Piskovic Kozul" userId="44981cd8f30f6800" providerId="LiveId" clId="{89722830-2A42-4C0D-8AD6-2730D4E239D4}" dt="2025-05-13T19:50:18.980" v="614" actId="1076"/>
          <ac:picMkLst>
            <pc:docMk/>
            <pc:sldMk cId="2898723257" sldId="258"/>
            <ac:picMk id="5" creationId="{4478B0E2-0C74-FC33-8BD7-EA0773226615}"/>
          </ac:picMkLst>
        </pc:picChg>
        <pc:cxnChg chg="del">
          <ac:chgData name="Zeljka Piskovic Kozul" userId="44981cd8f30f6800" providerId="LiveId" clId="{89722830-2A42-4C0D-8AD6-2730D4E239D4}" dt="2025-05-13T19:35:26.061" v="465"/>
          <ac:cxnSpMkLst>
            <pc:docMk/>
            <pc:sldMk cId="2898723257" sldId="258"/>
            <ac:cxnSpMk id="35" creationId="{249EDD1B-F94D-B4E6-ACAA-566B9A26FDE3}"/>
          </ac:cxnSpMkLst>
        </pc:cxnChg>
      </pc:sldChg>
      <pc:sldChg chg="delSp modSp mod delDesignElem">
        <pc:chgData name="Zeljka Piskovic Kozul" userId="44981cd8f30f6800" providerId="LiveId" clId="{89722830-2A42-4C0D-8AD6-2730D4E239D4}" dt="2025-05-13T19:42:58.074" v="554" actId="27636"/>
        <pc:sldMkLst>
          <pc:docMk/>
          <pc:sldMk cId="3637834863" sldId="259"/>
        </pc:sldMkLst>
        <pc:spChg chg="mod">
          <ac:chgData name="Zeljka Piskovic Kozul" userId="44981cd8f30f6800" providerId="LiveId" clId="{89722830-2A42-4C0D-8AD6-2730D4E239D4}" dt="2025-05-13T19:33:30.668" v="448" actId="207"/>
          <ac:spMkLst>
            <pc:docMk/>
            <pc:sldMk cId="3637834863" sldId="259"/>
            <ac:spMk id="2" creationId="{19617C29-7C81-7261-C486-6DBC5B8EA322}"/>
          </ac:spMkLst>
        </pc:spChg>
        <pc:spChg chg="mod">
          <ac:chgData name="Zeljka Piskovic Kozul" userId="44981cd8f30f6800" providerId="LiveId" clId="{89722830-2A42-4C0D-8AD6-2730D4E239D4}" dt="2025-05-13T19:42:58.074" v="554" actId="27636"/>
          <ac:spMkLst>
            <pc:docMk/>
            <pc:sldMk cId="3637834863" sldId="259"/>
            <ac:spMk id="3" creationId="{5F0ACD88-796F-7EF6-0C08-547E52203A38}"/>
          </ac:spMkLst>
        </pc:spChg>
        <pc:spChg chg="del">
          <ac:chgData name="Zeljka Piskovic Kozul" userId="44981cd8f30f6800" providerId="LiveId" clId="{89722830-2A42-4C0D-8AD6-2730D4E239D4}" dt="2025-05-13T19:35:26.061" v="465"/>
          <ac:spMkLst>
            <pc:docMk/>
            <pc:sldMk cId="3637834863" sldId="259"/>
            <ac:spMk id="17" creationId="{9E6671AF-110C-4E4D-BEB4-1323A3136D1B}"/>
          </ac:spMkLst>
        </pc:spChg>
      </pc:sldChg>
      <pc:sldChg chg="delSp modSp mod delDesignElem">
        <pc:chgData name="Zeljka Piskovic Kozul" userId="44981cd8f30f6800" providerId="LiveId" clId="{89722830-2A42-4C0D-8AD6-2730D4E239D4}" dt="2025-05-13T19:42:58.105" v="555" actId="27636"/>
        <pc:sldMkLst>
          <pc:docMk/>
          <pc:sldMk cId="4173221518" sldId="260"/>
        </pc:sldMkLst>
        <pc:spChg chg="mod">
          <ac:chgData name="Zeljka Piskovic Kozul" userId="44981cd8f30f6800" providerId="LiveId" clId="{89722830-2A42-4C0D-8AD6-2730D4E239D4}" dt="2025-05-13T19:42:58.105" v="555" actId="27636"/>
          <ac:spMkLst>
            <pc:docMk/>
            <pc:sldMk cId="4173221518" sldId="260"/>
            <ac:spMk id="2" creationId="{44C60C83-A0E9-09B2-9824-3C6715075454}"/>
          </ac:spMkLst>
        </pc:spChg>
        <pc:spChg chg="del">
          <ac:chgData name="Zeljka Piskovic Kozul" userId="44981cd8f30f6800" providerId="LiveId" clId="{89722830-2A42-4C0D-8AD6-2730D4E239D4}" dt="2025-05-13T19:35:26.061" v="465"/>
          <ac:spMkLst>
            <pc:docMk/>
            <pc:sldMk cId="4173221518" sldId="260"/>
            <ac:spMk id="10" creationId="{F13C74B1-5B17-4795-BED0-7140497B445A}"/>
          </ac:spMkLst>
        </pc:spChg>
        <pc:spChg chg="del">
          <ac:chgData name="Zeljka Piskovic Kozul" userId="44981cd8f30f6800" providerId="LiveId" clId="{89722830-2A42-4C0D-8AD6-2730D4E239D4}" dt="2025-05-13T19:35:26.061" v="465"/>
          <ac:spMkLst>
            <pc:docMk/>
            <pc:sldMk cId="4173221518" sldId="260"/>
            <ac:spMk id="12" creationId="{D4974D33-8DC5-464E-8C6D-BE58F0669C17}"/>
          </ac:spMkLst>
        </pc:spChg>
      </pc:sldChg>
      <pc:sldChg chg="addSp delSp modSp mod delDesignElem">
        <pc:chgData name="Zeljka Piskovic Kozul" userId="44981cd8f30f6800" providerId="LiveId" clId="{89722830-2A42-4C0D-8AD6-2730D4E239D4}" dt="2025-05-13T19:55:28.825" v="666" actId="1076"/>
        <pc:sldMkLst>
          <pc:docMk/>
          <pc:sldMk cId="505797262" sldId="261"/>
        </pc:sldMkLst>
        <pc:spChg chg="mod">
          <ac:chgData name="Zeljka Piskovic Kozul" userId="44981cd8f30f6800" providerId="LiveId" clId="{89722830-2A42-4C0D-8AD6-2730D4E239D4}" dt="2025-05-13T19:34:20.357" v="454" actId="207"/>
          <ac:spMkLst>
            <pc:docMk/>
            <pc:sldMk cId="505797262" sldId="261"/>
            <ac:spMk id="2" creationId="{8FAC0361-8476-FABF-2788-6B210F18A843}"/>
          </ac:spMkLst>
        </pc:spChg>
        <pc:spChg chg="mod">
          <ac:chgData name="Zeljka Piskovic Kozul" userId="44981cd8f30f6800" providerId="LiveId" clId="{89722830-2A42-4C0D-8AD6-2730D4E239D4}" dt="2025-05-13T19:50:38.200" v="616" actId="20577"/>
          <ac:spMkLst>
            <pc:docMk/>
            <pc:sldMk cId="505797262" sldId="261"/>
            <ac:spMk id="3" creationId="{213B193D-DBC9-70E4-17AE-F3760BF9C2A5}"/>
          </ac:spMkLst>
        </pc:spChg>
        <pc:spChg chg="del">
          <ac:chgData name="Zeljka Piskovic Kozul" userId="44981cd8f30f6800" providerId="LiveId" clId="{89722830-2A42-4C0D-8AD6-2730D4E239D4}" dt="2025-05-13T19:35:26.061" v="465"/>
          <ac:spMkLst>
            <pc:docMk/>
            <pc:sldMk cId="505797262" sldId="261"/>
            <ac:spMk id="8" creationId="{1709F1D5-B0F1-4714-A239-E5B61C161915}"/>
          </ac:spMkLst>
        </pc:spChg>
        <pc:spChg chg="del">
          <ac:chgData name="Zeljka Piskovic Kozul" userId="44981cd8f30f6800" providerId="LiveId" clId="{89722830-2A42-4C0D-8AD6-2730D4E239D4}" dt="2025-05-13T19:35:26.061" v="465"/>
          <ac:spMkLst>
            <pc:docMk/>
            <pc:sldMk cId="505797262" sldId="261"/>
            <ac:spMk id="10" creationId="{228FB460-D3FF-4440-A020-05982A09E517}"/>
          </ac:spMkLst>
        </pc:spChg>
        <pc:spChg chg="del">
          <ac:chgData name="Zeljka Piskovic Kozul" userId="44981cd8f30f6800" providerId="LiveId" clId="{89722830-2A42-4C0D-8AD6-2730D4E239D4}" dt="2025-05-13T19:35:26.061" v="465"/>
          <ac:spMkLst>
            <pc:docMk/>
            <pc:sldMk cId="505797262" sldId="261"/>
            <ac:spMk id="12" creationId="{14847E93-7DC1-4D4B-8829-B19AA7137C50}"/>
          </ac:spMkLst>
        </pc:spChg>
        <pc:spChg chg="del">
          <ac:chgData name="Zeljka Piskovic Kozul" userId="44981cd8f30f6800" providerId="LiveId" clId="{89722830-2A42-4C0D-8AD6-2730D4E239D4}" dt="2025-05-13T19:35:26.061" v="465"/>
          <ac:spMkLst>
            <pc:docMk/>
            <pc:sldMk cId="505797262" sldId="261"/>
            <ac:spMk id="14" creationId="{5566D6E1-03A1-4D73-A4E0-35D74D568A04}"/>
          </ac:spMkLst>
        </pc:spChg>
        <pc:spChg chg="del">
          <ac:chgData name="Zeljka Piskovic Kozul" userId="44981cd8f30f6800" providerId="LiveId" clId="{89722830-2A42-4C0D-8AD6-2730D4E239D4}" dt="2025-05-13T19:35:26.061" v="465"/>
          <ac:spMkLst>
            <pc:docMk/>
            <pc:sldMk cId="505797262" sldId="261"/>
            <ac:spMk id="16" creationId="{9F835A99-04AC-494A-A572-AFE8413CC938}"/>
          </ac:spMkLst>
        </pc:spChg>
        <pc:spChg chg="del">
          <ac:chgData name="Zeljka Piskovic Kozul" userId="44981cd8f30f6800" providerId="LiveId" clId="{89722830-2A42-4C0D-8AD6-2730D4E239D4}" dt="2025-05-13T19:35:26.061" v="465"/>
          <ac:spMkLst>
            <pc:docMk/>
            <pc:sldMk cId="505797262" sldId="261"/>
            <ac:spMk id="18" creationId="{7B786209-1B0B-4CA9-9BDD-F7327066A84D}"/>
          </ac:spMkLst>
        </pc:spChg>
        <pc:spChg chg="del">
          <ac:chgData name="Zeljka Piskovic Kozul" userId="44981cd8f30f6800" providerId="LiveId" clId="{89722830-2A42-4C0D-8AD6-2730D4E239D4}" dt="2025-05-13T19:35:26.061" v="465"/>
          <ac:spMkLst>
            <pc:docMk/>
            <pc:sldMk cId="505797262" sldId="261"/>
            <ac:spMk id="20" creationId="{2D2964BB-484D-45AE-AD66-D407D0629652}"/>
          </ac:spMkLst>
        </pc:spChg>
        <pc:spChg chg="del">
          <ac:chgData name="Zeljka Piskovic Kozul" userId="44981cd8f30f6800" providerId="LiveId" clId="{89722830-2A42-4C0D-8AD6-2730D4E239D4}" dt="2025-05-13T19:35:26.061" v="465"/>
          <ac:spMkLst>
            <pc:docMk/>
            <pc:sldMk cId="505797262" sldId="261"/>
            <ac:spMk id="22" creationId="{6691AC69-A76E-4DAB-B565-468B6B87ACF3}"/>
          </ac:spMkLst>
        </pc:spChg>
        <pc:picChg chg="add mod">
          <ac:chgData name="Zeljka Piskovic Kozul" userId="44981cd8f30f6800" providerId="LiveId" clId="{89722830-2A42-4C0D-8AD6-2730D4E239D4}" dt="2025-05-13T19:55:28.825" v="666" actId="1076"/>
          <ac:picMkLst>
            <pc:docMk/>
            <pc:sldMk cId="505797262" sldId="261"/>
            <ac:picMk id="5" creationId="{26046D51-7B86-1C27-4F81-6697266CE97C}"/>
          </ac:picMkLst>
        </pc:picChg>
      </pc:sldChg>
      <pc:sldChg chg="modSp mod ord">
        <pc:chgData name="Zeljka Piskovic Kozul" userId="44981cd8f30f6800" providerId="LiveId" clId="{89722830-2A42-4C0D-8AD6-2730D4E239D4}" dt="2025-05-13T19:36:28.650" v="480" actId="27636"/>
        <pc:sldMkLst>
          <pc:docMk/>
          <pc:sldMk cId="939680145" sldId="262"/>
        </pc:sldMkLst>
        <pc:spChg chg="mod">
          <ac:chgData name="Zeljka Piskovic Kozul" userId="44981cd8f30f6800" providerId="LiveId" clId="{89722830-2A42-4C0D-8AD6-2730D4E239D4}" dt="2025-05-13T19:36:28.650" v="480" actId="27636"/>
          <ac:spMkLst>
            <pc:docMk/>
            <pc:sldMk cId="939680145" sldId="262"/>
            <ac:spMk id="2" creationId="{29E76727-E8A8-3455-F5F0-130B8E8CCB55}"/>
          </ac:spMkLst>
        </pc:spChg>
      </pc:sldChg>
      <pc:sldChg chg="delSp modSp mod delDesignElem">
        <pc:chgData name="Zeljka Piskovic Kozul" userId="44981cd8f30f6800" providerId="LiveId" clId="{89722830-2A42-4C0D-8AD6-2730D4E239D4}" dt="2025-05-13T19:35:26.061" v="465"/>
        <pc:sldMkLst>
          <pc:docMk/>
          <pc:sldMk cId="3635132766" sldId="263"/>
        </pc:sldMkLst>
        <pc:spChg chg="del">
          <ac:chgData name="Zeljka Piskovic Kozul" userId="44981cd8f30f6800" providerId="LiveId" clId="{89722830-2A42-4C0D-8AD6-2730D4E239D4}" dt="2025-05-13T19:35:26.061" v="465"/>
          <ac:spMkLst>
            <pc:docMk/>
            <pc:sldMk cId="3635132766" sldId="263"/>
            <ac:spMk id="30" creationId="{8950AD4C-6AF3-49F8-94E1-DBCAFB39478B}"/>
          </ac:spMkLst>
        </pc:spChg>
        <pc:spChg chg="del">
          <ac:chgData name="Zeljka Piskovic Kozul" userId="44981cd8f30f6800" providerId="LiveId" clId="{89722830-2A42-4C0D-8AD6-2730D4E239D4}" dt="2025-05-13T19:35:26.061" v="465"/>
          <ac:spMkLst>
            <pc:docMk/>
            <pc:sldMk cId="3635132766" sldId="263"/>
            <ac:spMk id="32" creationId="{2F0E00C3-4613-415F-BE3A-78FBAD9061C0}"/>
          </ac:spMkLst>
        </pc:spChg>
        <pc:spChg chg="del">
          <ac:chgData name="Zeljka Piskovic Kozul" userId="44981cd8f30f6800" providerId="LiveId" clId="{89722830-2A42-4C0D-8AD6-2730D4E239D4}" dt="2025-05-13T19:35:26.061" v="465"/>
          <ac:spMkLst>
            <pc:docMk/>
            <pc:sldMk cId="3635132766" sldId="263"/>
            <ac:spMk id="34" creationId="{8DBEAE55-3EA1-41D7-A212-5F7D8986C1F2}"/>
          </ac:spMkLst>
        </pc:spChg>
        <pc:spChg chg="del">
          <ac:chgData name="Zeljka Piskovic Kozul" userId="44981cd8f30f6800" providerId="LiveId" clId="{89722830-2A42-4C0D-8AD6-2730D4E239D4}" dt="2025-05-13T19:35:26.061" v="465"/>
          <ac:spMkLst>
            <pc:docMk/>
            <pc:sldMk cId="3635132766" sldId="263"/>
            <ac:spMk id="36" creationId="{CFC5F0E7-644F-4101-BE72-12825CF537E7}"/>
          </ac:spMkLst>
        </pc:spChg>
        <pc:picChg chg="mod">
          <ac:chgData name="Zeljka Piskovic Kozul" userId="44981cd8f30f6800" providerId="LiveId" clId="{89722830-2A42-4C0D-8AD6-2730D4E239D4}" dt="2025-05-13T19:34:34.326" v="456" actId="1076"/>
          <ac:picMkLst>
            <pc:docMk/>
            <pc:sldMk cId="3635132766" sldId="263"/>
            <ac:picMk id="5" creationId="{F881C545-A98A-7D91-5FB0-18B57A76920A}"/>
          </ac:picMkLst>
        </pc:picChg>
      </pc:sldChg>
      <pc:sldChg chg="addSp delSp modSp new del mod">
        <pc:chgData name="Zeljka Piskovic Kozul" userId="44981cd8f30f6800" providerId="LiveId" clId="{89722830-2A42-4C0D-8AD6-2730D4E239D4}" dt="2025-05-12T14:33:54.560" v="163" actId="2696"/>
        <pc:sldMkLst>
          <pc:docMk/>
          <pc:sldMk cId="220580153" sldId="264"/>
        </pc:sldMkLst>
        <pc:spChg chg="mod">
          <ac:chgData name="Zeljka Piskovic Kozul" userId="44981cd8f30f6800" providerId="LiveId" clId="{89722830-2A42-4C0D-8AD6-2730D4E239D4}" dt="2025-05-12T14:32:02.525" v="160" actId="20577"/>
          <ac:spMkLst>
            <pc:docMk/>
            <pc:sldMk cId="220580153" sldId="264"/>
            <ac:spMk id="2" creationId="{8D31AB21-CF37-642C-6D72-5311F3CE082A}"/>
          </ac:spMkLst>
        </pc:spChg>
        <pc:spChg chg="del">
          <ac:chgData name="Zeljka Piskovic Kozul" userId="44981cd8f30f6800" providerId="LiveId" clId="{89722830-2A42-4C0D-8AD6-2730D4E239D4}" dt="2025-05-12T14:31:19.906" v="125"/>
          <ac:spMkLst>
            <pc:docMk/>
            <pc:sldMk cId="220580153" sldId="264"/>
            <ac:spMk id="3" creationId="{686E42E3-524C-7DB7-62D3-D070563EF9AC}"/>
          </ac:spMkLst>
        </pc:spChg>
        <pc:picChg chg="add mod">
          <ac:chgData name="Zeljka Piskovic Kozul" userId="44981cd8f30f6800" providerId="LiveId" clId="{89722830-2A42-4C0D-8AD6-2730D4E239D4}" dt="2025-05-12T14:31:40.728" v="132" actId="14100"/>
          <ac:picMkLst>
            <pc:docMk/>
            <pc:sldMk cId="220580153" sldId="264"/>
            <ac:picMk id="4" creationId="{F4F16F9D-2EEB-8A3F-26CD-B3E23F3BB38D}"/>
          </ac:picMkLst>
        </pc:picChg>
      </pc:sldChg>
      <pc:sldChg chg="modSp new del mod">
        <pc:chgData name="Zeljka Piskovic Kozul" userId="44981cd8f30f6800" providerId="LiveId" clId="{89722830-2A42-4C0D-8AD6-2730D4E239D4}" dt="2025-05-12T14:55:29.013" v="313" actId="2696"/>
        <pc:sldMkLst>
          <pc:docMk/>
          <pc:sldMk cId="266951020" sldId="264"/>
        </pc:sldMkLst>
        <pc:spChg chg="mod">
          <ac:chgData name="Zeljka Piskovic Kozul" userId="44981cd8f30f6800" providerId="LiveId" clId="{89722830-2A42-4C0D-8AD6-2730D4E239D4}" dt="2025-05-12T14:55:25.575" v="312" actId="20577"/>
          <ac:spMkLst>
            <pc:docMk/>
            <pc:sldMk cId="266951020" sldId="264"/>
            <ac:spMk id="2" creationId="{835EC1C2-28E4-C142-5FAD-75C6C1261A0C}"/>
          </ac:spMkLst>
        </pc:spChg>
        <pc:spChg chg="mod">
          <ac:chgData name="Zeljka Piskovic Kozul" userId="44981cd8f30f6800" providerId="LiveId" clId="{89722830-2A42-4C0D-8AD6-2730D4E239D4}" dt="2025-05-12T14:39:19.642" v="304" actId="20577"/>
          <ac:spMkLst>
            <pc:docMk/>
            <pc:sldMk cId="266951020" sldId="264"/>
            <ac:spMk id="3" creationId="{2DB08DE9-6EE3-75FC-7B52-FD6188303BD4}"/>
          </ac:spMkLst>
        </pc:spChg>
      </pc:sldChg>
      <pc:sldChg chg="modSp new del mod">
        <pc:chgData name="Zeljka Piskovic Kozul" userId="44981cd8f30f6800" providerId="LiveId" clId="{89722830-2A42-4C0D-8AD6-2730D4E239D4}" dt="2025-05-12T14:26:46.396" v="97" actId="2696"/>
        <pc:sldMkLst>
          <pc:docMk/>
          <pc:sldMk cId="820783083" sldId="264"/>
        </pc:sldMkLst>
        <pc:spChg chg="mod">
          <ac:chgData name="Zeljka Piskovic Kozul" userId="44981cd8f30f6800" providerId="LiveId" clId="{89722830-2A42-4C0D-8AD6-2730D4E239D4}" dt="2025-05-12T14:26:42.896" v="96" actId="20577"/>
          <ac:spMkLst>
            <pc:docMk/>
            <pc:sldMk cId="820783083" sldId="264"/>
            <ac:spMk id="2" creationId="{CD027876-E826-6E22-F5FF-BD1F16A00990}"/>
          </ac:spMkLst>
        </pc:spChg>
      </pc:sldChg>
      <pc:sldChg chg="addSp delSp modSp new mod setBg delDesignElem">
        <pc:chgData name="Zeljka Piskovic Kozul" userId="44981cd8f30f6800" providerId="LiveId" clId="{89722830-2A42-4C0D-8AD6-2730D4E239D4}" dt="2025-05-13T19:49:43.023" v="610" actId="1076"/>
        <pc:sldMkLst>
          <pc:docMk/>
          <pc:sldMk cId="4063592450" sldId="264"/>
        </pc:sldMkLst>
        <pc:spChg chg="mod">
          <ac:chgData name="Zeljka Piskovic Kozul" userId="44981cd8f30f6800" providerId="LiveId" clId="{89722830-2A42-4C0D-8AD6-2730D4E239D4}" dt="2025-05-13T19:45:59.230" v="600" actId="26606"/>
          <ac:spMkLst>
            <pc:docMk/>
            <pc:sldMk cId="4063592450" sldId="264"/>
            <ac:spMk id="2" creationId="{9765BDAE-9D18-2C8E-19BE-CDA4C8E3D122}"/>
          </ac:spMkLst>
        </pc:spChg>
        <pc:spChg chg="mod ord">
          <ac:chgData name="Zeljka Piskovic Kozul" userId="44981cd8f30f6800" providerId="LiveId" clId="{89722830-2A42-4C0D-8AD6-2730D4E239D4}" dt="2025-05-13T19:45:59.230" v="600" actId="26606"/>
          <ac:spMkLst>
            <pc:docMk/>
            <pc:sldMk cId="4063592450" sldId="264"/>
            <ac:spMk id="3" creationId="{68EC258E-C423-3F6A-41EF-EF95680587D3}"/>
          </ac:spMkLst>
        </pc:spChg>
        <pc:spChg chg="add">
          <ac:chgData name="Zeljka Piskovic Kozul" userId="44981cd8f30f6800" providerId="LiveId" clId="{89722830-2A42-4C0D-8AD6-2730D4E239D4}" dt="2025-05-13T19:45:59.230" v="600" actId="26606"/>
          <ac:spMkLst>
            <pc:docMk/>
            <pc:sldMk cId="4063592450" sldId="264"/>
            <ac:spMk id="6" creationId="{79BB35BC-D5C2-4C8B-A22A-A71E6191913B}"/>
          </ac:spMkLst>
        </pc:spChg>
        <pc:spChg chg="add del">
          <ac:chgData name="Zeljka Piskovic Kozul" userId="44981cd8f30f6800" providerId="LiveId" clId="{89722830-2A42-4C0D-8AD6-2730D4E239D4}" dt="2025-05-13T19:29:56.709" v="439" actId="26606"/>
          <ac:spMkLst>
            <pc:docMk/>
            <pc:sldMk cId="4063592450" sldId="264"/>
            <ac:spMk id="9" creationId="{327D73B4-9F5C-4A64-A179-51B9500CB8B5}"/>
          </ac:spMkLst>
        </pc:spChg>
        <pc:spChg chg="add del">
          <ac:chgData name="Zeljka Piskovic Kozul" userId="44981cd8f30f6800" providerId="LiveId" clId="{89722830-2A42-4C0D-8AD6-2730D4E239D4}" dt="2025-05-13T19:29:56.709" v="439" actId="26606"/>
          <ac:spMkLst>
            <pc:docMk/>
            <pc:sldMk cId="4063592450" sldId="264"/>
            <ac:spMk id="11" creationId="{C1F06963-6374-4B48-844F-071A9BAAAE02}"/>
          </ac:spMkLst>
        </pc:spChg>
        <pc:spChg chg="add del">
          <ac:chgData name="Zeljka Piskovic Kozul" userId="44981cd8f30f6800" providerId="LiveId" clId="{89722830-2A42-4C0D-8AD6-2730D4E239D4}" dt="2025-05-13T19:29:56.709" v="439" actId="26606"/>
          <ac:spMkLst>
            <pc:docMk/>
            <pc:sldMk cId="4063592450" sldId="264"/>
            <ac:spMk id="13" creationId="{6CB927A4-E432-4310-9CD5-E89FF5063179}"/>
          </ac:spMkLst>
        </pc:spChg>
        <pc:spChg chg="add del">
          <ac:chgData name="Zeljka Piskovic Kozul" userId="44981cd8f30f6800" providerId="LiveId" clId="{89722830-2A42-4C0D-8AD6-2730D4E239D4}" dt="2025-05-13T19:29:56.709" v="439" actId="26606"/>
          <ac:spMkLst>
            <pc:docMk/>
            <pc:sldMk cId="4063592450" sldId="264"/>
            <ac:spMk id="15" creationId="{1453BF6C-B012-48B7-B4E8-6D7AC7C27D02}"/>
          </ac:spMkLst>
        </pc:spChg>
        <pc:spChg chg="add del">
          <ac:chgData name="Zeljka Piskovic Kozul" userId="44981cd8f30f6800" providerId="LiveId" clId="{89722830-2A42-4C0D-8AD6-2730D4E239D4}" dt="2025-05-13T19:29:56.709" v="439" actId="26606"/>
          <ac:spMkLst>
            <pc:docMk/>
            <pc:sldMk cId="4063592450" sldId="264"/>
            <ac:spMk id="17" creationId="{E3020543-B24B-4EC4-8FFC-8DD88EEA91A8}"/>
          </ac:spMkLst>
        </pc:spChg>
        <pc:spChg chg="add del">
          <ac:chgData name="Zeljka Piskovic Kozul" userId="44981cd8f30f6800" providerId="LiveId" clId="{89722830-2A42-4C0D-8AD6-2730D4E239D4}" dt="2025-05-13T19:30:00.084" v="441" actId="26606"/>
          <ac:spMkLst>
            <pc:docMk/>
            <pc:sldMk cId="4063592450" sldId="264"/>
            <ac:spMk id="21" creationId="{743AA782-23D1-4521-8CAD-47662984AA08}"/>
          </ac:spMkLst>
        </pc:spChg>
        <pc:spChg chg="add del">
          <ac:chgData name="Zeljka Piskovic Kozul" userId="44981cd8f30f6800" providerId="LiveId" clId="{89722830-2A42-4C0D-8AD6-2730D4E239D4}" dt="2025-05-13T19:30:00.084" v="441" actId="26606"/>
          <ac:spMkLst>
            <pc:docMk/>
            <pc:sldMk cId="4063592450" sldId="264"/>
            <ac:spMk id="22" creationId="{650D18FE-0824-4A46-B22C-A86B52E5780A}"/>
          </ac:spMkLst>
        </pc:spChg>
        <pc:spChg chg="add del">
          <ac:chgData name="Zeljka Piskovic Kozul" userId="44981cd8f30f6800" providerId="LiveId" clId="{89722830-2A42-4C0D-8AD6-2730D4E239D4}" dt="2025-05-13T19:35:26.061" v="465"/>
          <ac:spMkLst>
            <pc:docMk/>
            <pc:sldMk cId="4063592450" sldId="264"/>
            <ac:spMk id="24" creationId="{F13C74B1-5B17-4795-BED0-7140497B445A}"/>
          </ac:spMkLst>
        </pc:spChg>
        <pc:spChg chg="add del">
          <ac:chgData name="Zeljka Piskovic Kozul" userId="44981cd8f30f6800" providerId="LiveId" clId="{89722830-2A42-4C0D-8AD6-2730D4E239D4}" dt="2025-05-13T19:35:26.061" v="465"/>
          <ac:spMkLst>
            <pc:docMk/>
            <pc:sldMk cId="4063592450" sldId="264"/>
            <ac:spMk id="25" creationId="{D4974D33-8DC5-464E-8C6D-BE58F0669C17}"/>
          </ac:spMkLst>
        </pc:spChg>
        <pc:picChg chg="add mod">
          <ac:chgData name="Zeljka Piskovic Kozul" userId="44981cd8f30f6800" providerId="LiveId" clId="{89722830-2A42-4C0D-8AD6-2730D4E239D4}" dt="2025-05-13T19:45:59.230" v="600" actId="26606"/>
          <ac:picMkLst>
            <pc:docMk/>
            <pc:sldMk cId="4063592450" sldId="264"/>
            <ac:picMk id="4" creationId="{F9274E88-4E56-2B50-A70E-2AC56FC15592}"/>
          </ac:picMkLst>
        </pc:picChg>
        <pc:picChg chg="add del mod">
          <ac:chgData name="Zeljka Piskovic Kozul" userId="44981cd8f30f6800" providerId="LiveId" clId="{89722830-2A42-4C0D-8AD6-2730D4E239D4}" dt="2025-05-13T19:46:48.946" v="603" actId="21"/>
          <ac:picMkLst>
            <pc:docMk/>
            <pc:sldMk cId="4063592450" sldId="264"/>
            <ac:picMk id="7" creationId="{3CABA6FA-8FEE-C649-D2E2-3D68131EDE00}"/>
          </ac:picMkLst>
        </pc:picChg>
        <pc:picChg chg="add mod">
          <ac:chgData name="Zeljka Piskovic Kozul" userId="44981cd8f30f6800" providerId="LiveId" clId="{89722830-2A42-4C0D-8AD6-2730D4E239D4}" dt="2025-05-13T19:49:43.023" v="610" actId="1076"/>
          <ac:picMkLst>
            <pc:docMk/>
            <pc:sldMk cId="4063592450" sldId="264"/>
            <ac:picMk id="10" creationId="{99C9BFA9-6704-8F84-78C7-C32BBAC483AF}"/>
          </ac:picMkLst>
        </pc:picChg>
        <pc:cxnChg chg="add del">
          <ac:chgData name="Zeljka Piskovic Kozul" userId="44981cd8f30f6800" providerId="LiveId" clId="{89722830-2A42-4C0D-8AD6-2730D4E239D4}" dt="2025-05-13T19:29:56.709" v="439" actId="26606"/>
          <ac:cxnSpMkLst>
            <pc:docMk/>
            <pc:sldMk cId="4063592450" sldId="264"/>
            <ac:cxnSpMk id="19" creationId="{C49DA8F6-BCC1-4447-B54C-57856834B94B}"/>
          </ac:cxnSpMkLst>
        </pc:cxnChg>
      </pc:sldChg>
      <pc:sldChg chg="new del">
        <pc:chgData name="Zeljka Piskovic Kozul" userId="44981cd8f30f6800" providerId="LiveId" clId="{89722830-2A42-4C0D-8AD6-2730D4E239D4}" dt="2025-05-12T14:32:26.712" v="162" actId="2696"/>
        <pc:sldMkLst>
          <pc:docMk/>
          <pc:sldMk cId="2656871777" sldId="265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13T19:52:33.963"/>
    </inkml:context>
    <inkml:brush xml:id="br0">
      <inkml:brushProperty name="width" value="0.5" units="cm"/>
      <inkml:brushProperty name="height" value="1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2275,'0'1,"0"1,1 0,-1 0,1 0,-1-1,1 1,0 0,0-1,0 1,0-1,0 1,0-1,0 1,1-1,-1 0,0 1,1-1,-1 0,1 0,2 1,35 18,-6-9,0 0,1-3,0 0,0-2,37 1,181-2,-222-6,6 1,7 1,0-2,0-2,52-11,-82 11,-1 0,1-1,-1-1,0 0,0 0,-1-2,0 1,0-1,0-1,-1 0,0 0,0-1,-1 0,0-1,9-12,0-6,-1-1,-1-1,-1 0,13-42,31-133,-33 106,-19 77,1 0,0 0,2 1,0 1,2 0,0 0,1 1,1 0,1 2,0-1,1 2,36-29,-38 35,1 0,1 1,-1 0,1 1,1 1,-1 0,1 1,1 1,-1 1,1 0,-1 2,1 0,0 1,0 0,0 1,0 2,21 3,-19-1,-1 1,1 1,-1 1,0 0,-1 1,23 15,-12-4,-1 1,48 47,173 152,-207-184,0-3,51 28,-74-50,1 0,0-2,0 0,1-1,0-1,0-1,42 4,-41-7,1-1,-1 0,1-2,0-1,34-6,-49 6,0-1,0 0,1 0,-2 0,1-1,0 0,-1-1,0 0,0 0,0 0,0-1,-1 0,0 0,0-1,-1 1,0-1,7-12,10-30,-2-1,-2 0,-2-2,16-91,10-37,-24 121,-5 18,-1-1,10-75,-21 104,1 0,0 0,1 1,0-1,1 1,0-1,1 1,10-18,-11 24,0 1,0 0,0 0,1 0,0 1,-1-1,2 1,-1 0,0 1,1-1,0 1,0 0,0 1,0-1,0 1,0 0,1 1,-1-1,8 1,-3 0,0 0,0 1,0 1,0 0,0 0,0 1,0 1,0-1,-1 2,11 4,12 7,53 36,15 6,7-2,-70-34,1-1,1-2,67 21,-101-37,0 0,1-1,-1 0,1 0,-1 0,1-1,0 0,-1 0,1 0,0-1,-1 0,1-1,-1 1,0-1,1 0,-1-1,0 0,0 0,0 0,-1 0,1-1,-1 0,0 0,0-1,0 1,-1-1,8-9,3-10,0 0,-2-1,-1-1,-1 0,13-42,25-144,-29 115,-20 94,19-87,3 0,4 2,49-113,-26 100,-30 57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13T20:02:25.684"/>
    </inkml:context>
    <inkml:brush xml:id="br0">
      <inkml:brushProperty name="width" value="0.5" units="cm"/>
      <inkml:brushProperty name="height" value="1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3 2701,'-2'-78,"1"-64,2 127,1 0,1-1,0 1,0 1,2-1,11-26,124-230,-131 256,1 1,1 1,0 0,1 0,0 1,19-14,-14 12,-1-1,28-32,-39 41,1 0,-1 0,1 0,0 1,0 0,1 0,-1 1,1-1,0 1,0 1,1 0,14-5,2 2,0 2,46-4,1 1,769-185,-633 137,-173 47,0-2,-1-2,0-1,-1-1,53-32,-76 39,-1 0,0-1,-1 0,1 0,-2-1,1 0,-1 0,0 0,-1-1,0 0,-1 0,0 0,-1-1,0 1,0-1,1-17,1-18,-2 1,-7-80,2 61,-3-516,6 472,-2 98,1 0,1-1,0 1,1 0,0-1,0 1,1 0,0 1,1-1,0 0,0 1,1 0,1 0,-1 0,1 1,1 0,-1 0,2 1,-1-1,1 1,0 1,0 0,1 0,-1 0,1 1,16-6,20-6,0 2,2 2,0 2,0 2,1 2,0 2,0 2,0 2,55 7,-91-4,0 1,0 0,0 0,0 1,-1 1,1 0,-1 1,-1 0,1 0,-1 1,0 1,16 15,14 8,-30-24,1-1,-1 0,2 0,-1-2,0 1,1-1,0-1,0 0,0-1,19 1,17 0,66-6,-53 1,5 1,-18 2,0-3,49-8,-84 8,1-1,0 0,-1-1,0-1,0 0,0-1,-1 0,0-1,0 0,0-1,15-14,-3-3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13T20:02:29.903"/>
    </inkml:context>
    <inkml:brush xml:id="br0">
      <inkml:brushProperty name="width" value="0.5" units="cm"/>
      <inkml:brushProperty name="height" value="1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1715,'3'0,"1"-1,0 0,-1 0,1 0,0 0,-1-1,1 1,-1-1,0 0,0 0,1 0,-1 0,-1-1,1 1,0-1,3-4,38-53,-38 51,52-94,-47 80,0 1,2 0,1 1,0 0,1 1,34-33,-45 49,13-11,0 0,27-34,-39 42,0-1,0 0,-1 0,0 0,-1-1,0 1,0-1,-1 0,0 0,1-11,1-34,-7-105,1-24,4 162,0 1,1-1,2 1,0 0,0 0,15-32,-5 22,1 1,1 0,1 1,26-29,-31 43,0 0,1 1,1 0,0 1,0 0,1 2,1 0,29-13,-18 10,2 2,-1 1,1 1,1 2,0 1,0 1,0 2,34 0,-60 3,0 1,-1-1,0 1,1 0,-1 0,1 0,-1 1,0-1,0 1,0 0,0 1,0-1,0 1,-1-1,1 1,-1 0,0 0,1 1,4 6,-1 3,0 0,-1 0,0 1,7 25,17 38,-20-60,1-1,1 0,1 0,0-1,1-1,0 0,1-1,18 12,-10-10,0-1,0 0,2-2,-1-1,40 12,-52-19,1-1,-1 0,1-1,0 0,0-1,19 0,-28-1,1-1,0 0,0 0,-1 0,1-1,-1 1,1-1,-1 0,1-1,-1 1,0-1,0 1,0-1,-1 0,1-1,-1 1,0-1,1 1,-1-1,2-5,7-8,0 0,1 1,0 0,2 1,-1 0,2 1,0 1,1 1,0 0,1 1,31-14,-31 14,0 0,-1-1,0 0,-1-1,25-28,-25 25,0 1,0 1,2 0,36-23,148-59,-154 76,2 2,81-19,5-1,-92 27,0 3,1 1,0 2,0 2,74 5,-79-1,5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730263-26CD-C148-1413-9B0A60443E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BD08C6D-DE6C-4568-9A4E-443643CE5F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2D2B921-D0CF-EF9B-C6F5-91FCEE662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F9AD-7B9F-477E-A8A7-6D3971DA9BB7}" type="datetimeFigureOut">
              <a:rPr lang="de-DE" smtClean="0"/>
              <a:t>13.05.2025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8291AD-F509-17C5-DF99-7F8182581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320473-2FBB-C9C9-964B-0D32335D5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9673-FF28-4556-9C2C-609433C745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3944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3DF083-CCB5-68E7-4B67-9AF38E7F8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EF2ACD2-0A85-0F22-D59D-2DA8430A18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A729AE6-308D-CD60-ED3D-67E095696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F9AD-7B9F-477E-A8A7-6D3971DA9BB7}" type="datetimeFigureOut">
              <a:rPr lang="de-DE" smtClean="0"/>
              <a:t>13.05.2025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28C8907-4883-5AD8-8904-2585B961D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A0E25E-6BC1-1B1F-BBB9-477A0B808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9673-FF28-4556-9C2C-609433C745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86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8BA98B8-237A-FE19-A920-F59191FA66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82BC7E2-E91E-3C38-6C0E-7DA910595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D15E46-53D8-6FD2-78B9-543716216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F9AD-7B9F-477E-A8A7-6D3971DA9BB7}" type="datetimeFigureOut">
              <a:rPr lang="de-DE" smtClean="0"/>
              <a:t>13.05.2025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F995D3E-CDF9-7915-87FE-3E72A04B2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9F7305E-097E-C16D-377E-7BAD4C5E8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9673-FF28-4556-9C2C-609433C745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38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3FB719-EDDF-3229-501C-869B6F29A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1F1152-B402-6795-CF3A-9FACA8588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1FA117-BAC4-A21A-CC64-01F6F4AFE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F9AD-7B9F-477E-A8A7-6D3971DA9BB7}" type="datetimeFigureOut">
              <a:rPr lang="de-DE" smtClean="0"/>
              <a:t>13.05.2025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52EA909-0637-D8A9-9F7E-3EA27DA13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BC4D0F-5B4C-50E4-B32D-24E07D459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9673-FF28-4556-9C2C-609433C745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6512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CD5189-3FE2-F306-A7EC-30B50920A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AD00B1E-96D0-8310-8E39-DCF146C07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A96A19B-6518-6F5F-B879-79E9704CF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F9AD-7B9F-477E-A8A7-6D3971DA9BB7}" type="datetimeFigureOut">
              <a:rPr lang="de-DE" smtClean="0"/>
              <a:t>13.05.2025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B9B100-88B2-F0FE-54D8-ADC190C9F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A084EAE-19B6-88B0-4F0C-CB4013D61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9673-FF28-4556-9C2C-609433C745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9973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F8286A-9C54-50E1-55AC-9ABAAB12D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633E5A-6791-0980-07CA-369F7D7E0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B8C8506-8808-E749-921F-27301242C3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EBFD281-583A-7E41-2A2A-3A28B9BD0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F9AD-7B9F-477E-A8A7-6D3971DA9BB7}" type="datetimeFigureOut">
              <a:rPr lang="de-DE" smtClean="0"/>
              <a:t>13.05.2025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0A8D277-3540-D435-640A-291576927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009A8D8-4C15-AC28-AF38-DFA1CC1E5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9673-FF28-4556-9C2C-609433C745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4601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8232B5-E504-8F33-FB8A-A319F797F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A638A12-4808-7C08-971C-847C49444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4CEB991-F0DD-72ED-A97A-03B7DA5D18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C41D9F-D363-BDCA-2902-BE8BA131B1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0DF2757-1093-D088-BC87-089D694526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534920-FC96-B414-CD3F-6DB0F6F41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F9AD-7B9F-477E-A8A7-6D3971DA9BB7}" type="datetimeFigureOut">
              <a:rPr lang="de-DE" smtClean="0"/>
              <a:t>13.05.2025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81DC71B-09E4-6172-216C-22CC12E69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5A3E63A-7818-C057-B973-C717D8258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9673-FF28-4556-9C2C-609433C745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548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50BFED-4ABD-7CB5-4235-30C5FAD66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638298A-472A-5B2F-DEB9-269688471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F9AD-7B9F-477E-A8A7-6D3971DA9BB7}" type="datetimeFigureOut">
              <a:rPr lang="de-DE" smtClean="0"/>
              <a:t>13.05.2025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6B749FC-2559-1AD1-6318-62EE71C56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59D6D7-0A76-AC84-97DC-7CD73BB60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9673-FF28-4556-9C2C-609433C745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4820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3008DB6-D868-F2B5-7CEB-B647A310E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F9AD-7B9F-477E-A8A7-6D3971DA9BB7}" type="datetimeFigureOut">
              <a:rPr lang="de-DE" smtClean="0"/>
              <a:t>13.05.2025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D5BDF19-2139-B295-233A-C9490E02A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3AF865-2092-AEDA-9431-82B807F7E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9673-FF28-4556-9C2C-609433C745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1551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7E8ED0-AFC6-345A-DB62-194941B2F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800B79-69DB-9837-983E-5CF9C7D7B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8A115F9-F408-82A9-C70B-CC981330BE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47B7B06-2B75-78F8-4208-BF7FF3E2B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F9AD-7B9F-477E-A8A7-6D3971DA9BB7}" type="datetimeFigureOut">
              <a:rPr lang="de-DE" smtClean="0"/>
              <a:t>13.05.2025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82EE8F7-8A0A-D0B2-EA21-3960BC65E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563AE46-1838-BDCC-C34D-BCC8C47D2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9673-FF28-4556-9C2C-609433C745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370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DB6306-B3B6-96B5-D51F-FBBD4FD96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42ED4B0-604C-DADC-63AC-7BF0913A3F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91D09A8-89C5-0F92-2EA8-2860D28D6C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7A40993-6D74-6A7D-E282-0C22B9B5F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F9AD-7B9F-477E-A8A7-6D3971DA9BB7}" type="datetimeFigureOut">
              <a:rPr lang="de-DE" smtClean="0"/>
              <a:t>13.05.2025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95F658E-EF5B-3F34-7E7C-2BB680620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47BAEA7-4C9F-D01B-FC21-957A3197A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9673-FF28-4556-9C2C-609433C745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829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9D6E1C1-0205-28E6-8827-1771F6CC3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53418CA-6D1A-63C1-D135-F22C03AF9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549BE16-8A0B-0318-D141-F094CF6C67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FEF9AD-7B9F-477E-A8A7-6D3971DA9BB7}" type="datetimeFigureOut">
              <a:rPr lang="de-DE" smtClean="0"/>
              <a:t>13.05.2025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F53EF2A-7A99-88F0-A5FA-E2826B5C88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769C80D-EBAF-4ABE-1C83-FACF8F755B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649673-FF28-4556-9C2C-609433C745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4939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customXml" Target="../ink/ink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ustomXml" Target="../ink/ink1.xml"/><Relationship Id="rId10" Type="http://schemas.openxmlformats.org/officeDocument/2006/relationships/image" Target="../media/image9.png"/><Relationship Id="rId4" Type="http://schemas.openxmlformats.org/officeDocument/2006/relationships/image" Target="../media/image6.svg"/><Relationship Id="rId9" Type="http://schemas.openxmlformats.org/officeDocument/2006/relationships/customXml" Target="../ink/ink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15">
            <a:extLst>
              <a:ext uri="{FF2B5EF4-FFF2-40B4-BE49-F238E27FC236}">
                <a16:creationId xmlns:a16="http://schemas.microsoft.com/office/drawing/2014/main" id="{454966A0-ADB7-4D0B-8AE5-AACA88BFF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17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29A223D-F3B1-F841-43EF-82663972B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6516" y="-90583"/>
            <a:ext cx="5602705" cy="2678333"/>
          </a:xfrm>
        </p:spPr>
        <p:txBody>
          <a:bodyPr anchor="b">
            <a:normAutofit/>
          </a:bodyPr>
          <a:lstStyle/>
          <a:p>
            <a:pPr algn="l"/>
            <a:r>
              <a:rPr lang="hr-HR" sz="9600" dirty="0">
                <a:ln w="22225">
                  <a:solidFill>
                    <a:schemeClr val="tx1"/>
                  </a:solidFill>
                  <a:miter lim="800000"/>
                </a:ln>
              </a:rPr>
              <a:t>     </a:t>
            </a:r>
            <a:r>
              <a:rPr lang="hr-HR" sz="4400" dirty="0">
                <a:ln w="22225">
                  <a:solidFill>
                    <a:schemeClr val="tx1"/>
                  </a:solidFill>
                  <a:miter lim="800000"/>
                </a:ln>
              </a:rPr>
              <a:t>150 godina metra</a:t>
            </a:r>
            <a:endParaRPr lang="de-DE" sz="4400" dirty="0">
              <a:ln w="22225">
                <a:solidFill>
                  <a:schemeClr val="tx1"/>
                </a:solidFill>
                <a:miter lim="800000"/>
              </a:ln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C4A7D3A-309D-D7C9-0521-EB930E93A5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7869" y="4082161"/>
            <a:ext cx="3497423" cy="943727"/>
          </a:xfrm>
        </p:spPr>
        <p:txBody>
          <a:bodyPr anchor="t">
            <a:normAutofit lnSpcReduction="10000"/>
          </a:bodyPr>
          <a:lstStyle/>
          <a:p>
            <a:pPr algn="l">
              <a:spcAft>
                <a:spcPts val="600"/>
              </a:spcAft>
            </a:pPr>
            <a:endParaRPr lang="hr-HR" dirty="0"/>
          </a:p>
          <a:p>
            <a:pPr algn="l">
              <a:spcAft>
                <a:spcPts val="600"/>
              </a:spcAft>
            </a:pPr>
            <a:r>
              <a:rPr lang="hr-HR" sz="2800" dirty="0"/>
              <a:t>Monika Kožul 5.c</a:t>
            </a:r>
            <a:endParaRPr lang="de-DE" sz="2800" dirty="0"/>
          </a:p>
        </p:txBody>
      </p:sp>
      <p:pic>
        <p:nvPicPr>
          <p:cNvPr id="5" name="Grafik 4" descr="Kätzchen mit einfarbiger Füllung">
            <a:extLst>
              <a:ext uri="{FF2B5EF4-FFF2-40B4-BE49-F238E27FC236}">
                <a16:creationId xmlns:a16="http://schemas.microsoft.com/office/drawing/2014/main" id="{867C1D37-3416-83AF-6B18-C18A3723C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50135" y="2960076"/>
            <a:ext cx="2587752" cy="2587752"/>
          </a:xfrm>
          <a:prstGeom prst="rect">
            <a:avLst/>
          </a:prstGeom>
        </p:spPr>
      </p:pic>
      <p:pic>
        <p:nvPicPr>
          <p:cNvPr id="11" name="Grafik 10" descr="Ein Bild, das Zeichnung, Grafiken, Grafikdesign, Kunst enthält.&#10;&#10;KI-generierte Inhalte können fehlerhaft sein.">
            <a:extLst>
              <a:ext uri="{FF2B5EF4-FFF2-40B4-BE49-F238E27FC236}">
                <a16:creationId xmlns:a16="http://schemas.microsoft.com/office/drawing/2014/main" id="{451D7AE0-4A11-E4D0-2D07-69D03AF7C0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1" r="26882"/>
          <a:stretch>
            <a:fillRect/>
          </a:stretch>
        </p:blipFill>
        <p:spPr>
          <a:xfrm>
            <a:off x="637561" y="122192"/>
            <a:ext cx="5155321" cy="661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39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A63AE0-0AB8-9DB4-7EE3-F52C29217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hr-HR" sz="5400" dirty="0">
                <a:solidFill>
                  <a:srgbClr val="FFC000"/>
                </a:solidFill>
              </a:rPr>
              <a:t>Što je metar?</a:t>
            </a:r>
            <a:endParaRPr lang="de-DE" sz="5400" dirty="0">
              <a:solidFill>
                <a:srgbClr val="FFC00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57E92A-C80A-9BE0-4BF1-6316AE3DB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hr-HR" sz="3200" dirty="0">
                <a:solidFill>
                  <a:srgbClr val="002060"/>
                </a:solidFill>
              </a:rPr>
              <a:t>metar (m) je osnovna mjerna jedinica za duljinu</a:t>
            </a:r>
          </a:p>
          <a:p>
            <a:r>
              <a:rPr lang="hr-HR" sz="3200" dirty="0">
                <a:solidFill>
                  <a:srgbClr val="002060"/>
                </a:solidFill>
              </a:rPr>
              <a:t>koristimo ga za mjerenje koliko je nešto dugo, visoko ili široko</a:t>
            </a:r>
          </a:p>
          <a:p>
            <a:pPr marL="0" indent="0">
              <a:buNone/>
            </a:pPr>
            <a:endParaRPr lang="hr-HR" sz="3200" dirty="0">
              <a:solidFill>
                <a:srgbClr val="002060"/>
              </a:solidFill>
            </a:endParaRPr>
          </a:p>
          <a:p>
            <a:endParaRPr lang="de-DE" sz="2200" dirty="0"/>
          </a:p>
        </p:txBody>
      </p:sp>
      <p:pic>
        <p:nvPicPr>
          <p:cNvPr id="5" name="Grafik 4" descr="Ein Bild, das Messstab Maßband, Text, Lineal enthält.&#10;&#10;KI-generierte Inhalte können fehlerhaft sein.">
            <a:extLst>
              <a:ext uri="{FF2B5EF4-FFF2-40B4-BE49-F238E27FC236}">
                <a16:creationId xmlns:a16="http://schemas.microsoft.com/office/drawing/2014/main" id="{745B7529-EB8F-47DD-250E-163718FCD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>
          <a:xfrm>
            <a:off x="5499838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6" name="Grafik 5" descr="Kätzchen Silhouette">
            <a:extLst>
              <a:ext uri="{FF2B5EF4-FFF2-40B4-BE49-F238E27FC236}">
                <a16:creationId xmlns:a16="http://schemas.microsoft.com/office/drawing/2014/main" id="{7171E594-F919-2F44-097D-23275DC059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000" y="2478832"/>
            <a:ext cx="1900335" cy="190033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B469152E-60D5-22BC-83F7-E06AE92531E5}"/>
                  </a:ext>
                </a:extLst>
              </p14:cNvPr>
              <p14:cNvContentPartPr/>
              <p14:nvPr/>
            </p14:nvContentPartPr>
            <p14:xfrm>
              <a:off x="55367" y="188324"/>
              <a:ext cx="1634760" cy="85788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B469152E-60D5-22BC-83F7-E06AE92531E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34273" y="8684"/>
                <a:ext cx="1814400" cy="12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3C2AF512-92B6-6632-B268-001F3644BDC8}"/>
                  </a:ext>
                </a:extLst>
              </p14:cNvPr>
              <p14:cNvContentPartPr/>
              <p14:nvPr/>
            </p14:nvContentPartPr>
            <p14:xfrm>
              <a:off x="9776983" y="5782364"/>
              <a:ext cx="1339560" cy="97272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3C2AF512-92B6-6632-B268-001F3644BDC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686983" y="5602364"/>
                <a:ext cx="1519200" cy="13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348E8A56-90C8-ABCB-142E-5D8792FC15EA}"/>
                  </a:ext>
                </a:extLst>
              </p14:cNvPr>
              <p14:cNvContentPartPr/>
              <p14:nvPr/>
            </p14:nvContentPartPr>
            <p14:xfrm>
              <a:off x="11196103" y="5148404"/>
              <a:ext cx="1136520" cy="61776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348E8A56-90C8-ABCB-142E-5D8792FC15E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106463" y="4968404"/>
                <a:ext cx="1316160" cy="97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3283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765BDAE-9D18-2C8E-19BE-CDA4C8E3D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hr-HR"/>
              <a:t>Povijest metra</a:t>
            </a:r>
            <a:endParaRPr lang="de-DE"/>
          </a:p>
        </p:txBody>
      </p:sp>
      <p:pic>
        <p:nvPicPr>
          <p:cNvPr id="4" name="Grafik 3" descr="Ein Bild, das Text, Wand, Messstab Maßband, Im Haus enthält.&#10;&#10;KI-generierte Inhalte können fehlerhaft sein.">
            <a:extLst>
              <a:ext uri="{FF2B5EF4-FFF2-40B4-BE49-F238E27FC236}">
                <a16:creationId xmlns:a16="http://schemas.microsoft.com/office/drawing/2014/main" id="{F9274E88-4E56-2B50-A70E-2AC56FC155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081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EC258E-C423-3F6A-41EF-EF9568058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/>
              <a:t>Metar</a:t>
            </a:r>
            <a:r>
              <a:rPr lang="de-DE" sz="2000"/>
              <a:t> ima zanimljivu povijest.</a:t>
            </a:r>
            <a:endParaRPr lang="hr-HR" sz="2000"/>
          </a:p>
          <a:p>
            <a:pPr marL="0" indent="0">
              <a:buNone/>
            </a:pPr>
            <a:r>
              <a:rPr lang="de-DE" sz="2000"/>
              <a:t> Prvotno je definiran 1795. godine kao 40-milijunti dio duljine zemaljskog meridijana. </a:t>
            </a:r>
            <a:endParaRPr lang="hr-HR" sz="2000"/>
          </a:p>
          <a:p>
            <a:pPr marL="0" indent="0">
              <a:buNone/>
            </a:pPr>
            <a:r>
              <a:rPr lang="de-DE" sz="2000"/>
              <a:t>Cilj je bio koristiti prirodnu mjeru za definiciju, a 1889. godine je prihvaćen međunarodni prametar izrađen prema dogovoru država. </a:t>
            </a:r>
          </a:p>
        </p:txBody>
      </p:sp>
      <p:pic>
        <p:nvPicPr>
          <p:cNvPr id="10" name="Grafik 9" descr="Katze mit einfarbiger Füllung">
            <a:extLst>
              <a:ext uri="{FF2B5EF4-FFF2-40B4-BE49-F238E27FC236}">
                <a16:creationId xmlns:a16="http://schemas.microsoft.com/office/drawing/2014/main" id="{99C9BFA9-6704-8F84-78C7-C32BBAC48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24303" y="4597115"/>
            <a:ext cx="1895760" cy="189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92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4858AE-C951-28D3-4889-42544D7F1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852" y="1128094"/>
            <a:ext cx="3953975" cy="1415270"/>
          </a:xfrm>
        </p:spPr>
        <p:txBody>
          <a:bodyPr anchor="t">
            <a:normAutofit/>
          </a:bodyPr>
          <a:lstStyle/>
          <a:p>
            <a:r>
              <a:rPr lang="hr-HR" sz="3200" dirty="0">
                <a:solidFill>
                  <a:srgbClr val="00B050"/>
                </a:solidFill>
              </a:rPr>
              <a:t>Primjeri duljine jednog metra</a:t>
            </a:r>
            <a:endParaRPr lang="de-DE" sz="3200" dirty="0">
              <a:solidFill>
                <a:srgbClr val="00B05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1143DB-352B-5A91-D4E6-C8800997C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9853" y="2543364"/>
            <a:ext cx="3953974" cy="3599019"/>
          </a:xfrm>
        </p:spPr>
        <p:txBody>
          <a:bodyPr>
            <a:normAutofit/>
          </a:bodyPr>
          <a:lstStyle/>
          <a:p>
            <a:r>
              <a:rPr lang="hr-HR" sz="2000" dirty="0"/>
              <a:t>visina kvake na vratima od poda</a:t>
            </a:r>
          </a:p>
          <a:p>
            <a:r>
              <a:rPr lang="hr-HR" sz="2000" dirty="0"/>
              <a:t>dužina stola </a:t>
            </a:r>
          </a:p>
          <a:p>
            <a:r>
              <a:rPr lang="hr-HR" sz="2000" dirty="0"/>
              <a:t>dječji hula-hop obruč</a:t>
            </a:r>
            <a:endParaRPr lang="de-DE" sz="2000" dirty="0"/>
          </a:p>
        </p:txBody>
      </p:sp>
      <p:pic>
        <p:nvPicPr>
          <p:cNvPr id="13" name="Grafik 12" descr="Ein Bild, das Mobiliar, Tisch, Beistelltisch, Boden enthält.&#10;&#10;KI-generierte Inhalte können fehlerhaft sein.">
            <a:extLst>
              <a:ext uri="{FF2B5EF4-FFF2-40B4-BE49-F238E27FC236}">
                <a16:creationId xmlns:a16="http://schemas.microsoft.com/office/drawing/2014/main" id="{DB5417E3-FECC-AF94-B012-1F56B99725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29" y="1927842"/>
            <a:ext cx="2988458" cy="2988458"/>
          </a:xfrm>
          <a:prstGeom prst="rect">
            <a:avLst/>
          </a:prstGeom>
        </p:spPr>
      </p:pic>
      <p:pic>
        <p:nvPicPr>
          <p:cNvPr id="11" name="Grafik 10" descr="Ein Bild, das Kreis, Hula-Hoop-Reifen enthält.&#10;&#10;KI-generierte Inhalte können fehlerhaft sein.">
            <a:extLst>
              <a:ext uri="{FF2B5EF4-FFF2-40B4-BE49-F238E27FC236}">
                <a16:creationId xmlns:a16="http://schemas.microsoft.com/office/drawing/2014/main" id="{48C4A079-1154-32CE-B12F-F3BE6DBFE5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385" y="1210885"/>
            <a:ext cx="2119616" cy="2119616"/>
          </a:xfrm>
          <a:prstGeom prst="rect">
            <a:avLst/>
          </a:prstGeom>
        </p:spPr>
      </p:pic>
      <p:pic>
        <p:nvPicPr>
          <p:cNvPr id="7" name="Grafik 6" descr="Ein Bild, das Metallwaren, Hartwaren, Metall, Hebel enthält.&#10;&#10;KI-generierte Inhalte können fehlerhaft sein.">
            <a:extLst>
              <a:ext uri="{FF2B5EF4-FFF2-40B4-BE49-F238E27FC236}">
                <a16:creationId xmlns:a16="http://schemas.microsoft.com/office/drawing/2014/main" id="{C83E3994-83B0-E994-8D22-C3352D7DCC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3976452" y="3522263"/>
            <a:ext cx="2122537" cy="2122537"/>
          </a:xfrm>
          <a:prstGeom prst="rect">
            <a:avLst/>
          </a:prstGeom>
        </p:spPr>
      </p:pic>
      <p:pic>
        <p:nvPicPr>
          <p:cNvPr id="5" name="Grafik 4" descr="Katze Silhouette">
            <a:extLst>
              <a:ext uri="{FF2B5EF4-FFF2-40B4-BE49-F238E27FC236}">
                <a16:creationId xmlns:a16="http://schemas.microsoft.com/office/drawing/2014/main" id="{4478B0E2-0C74-FC33-8BD7-EA07732266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09947" y="4314637"/>
            <a:ext cx="1918065" cy="191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723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617C29-7C81-7261-C486-6DBC5B8E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310895"/>
            <a:ext cx="4889190" cy="2121408"/>
          </a:xfrm>
        </p:spPr>
        <p:txBody>
          <a:bodyPr anchor="ctr">
            <a:normAutofit/>
          </a:bodyPr>
          <a:lstStyle/>
          <a:p>
            <a:r>
              <a:rPr lang="hr-HR" sz="4000" dirty="0">
                <a:solidFill>
                  <a:srgbClr val="0070C0"/>
                </a:solidFill>
              </a:rPr>
              <a:t>Mjerne jedinice povezane s metrom</a:t>
            </a:r>
            <a:endParaRPr lang="de-DE" sz="4000" dirty="0">
              <a:solidFill>
                <a:srgbClr val="0070C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0ACD88-796F-7EF6-0C08-547E52203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8878" y="310896"/>
            <a:ext cx="5257800" cy="2121407"/>
          </a:xfrm>
        </p:spPr>
        <p:txBody>
          <a:bodyPr anchor="ctr">
            <a:normAutofit/>
          </a:bodyPr>
          <a:lstStyle/>
          <a:p>
            <a:r>
              <a:rPr lang="hr-HR" sz="2400" dirty="0"/>
              <a:t>1 kilometar (km) = 1000 metara(m)</a:t>
            </a:r>
          </a:p>
          <a:p>
            <a:r>
              <a:rPr lang="hr-HR" sz="2400" dirty="0"/>
              <a:t>1 metar (m) = 100 centimetara(cm)</a:t>
            </a:r>
          </a:p>
          <a:p>
            <a:r>
              <a:rPr lang="hr-HR" sz="2400" dirty="0"/>
              <a:t>1 centimetar = 10 milimetara (mm)</a:t>
            </a:r>
          </a:p>
        </p:txBody>
      </p:sp>
      <p:pic>
        <p:nvPicPr>
          <p:cNvPr id="9" name="Grafik 8" descr="Ein Bild, das Messschieber, Waage, Lineal enthält.&#10;&#10;KI-generierte Inhalte können fehlerhaft sein.">
            <a:extLst>
              <a:ext uri="{FF2B5EF4-FFF2-40B4-BE49-F238E27FC236}">
                <a16:creationId xmlns:a16="http://schemas.microsoft.com/office/drawing/2014/main" id="{274CC89B-BCDF-77E2-A4FA-0DCCE1028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97" b="20503"/>
          <a:stretch/>
        </p:blipFill>
        <p:spPr>
          <a:xfrm>
            <a:off x="20" y="2743201"/>
            <a:ext cx="12191979" cy="4114799"/>
          </a:xfrm>
          <a:prstGeom prst="rect">
            <a:avLst/>
          </a:prstGeom>
          <a:effectLst>
            <a:innerShdw blurRad="190500" dist="127000" dir="16200000">
              <a:prstClr val="black">
                <a:alpha val="19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637834863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C60C83-A0E9-09B2-9824-3C6715075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224" y="172124"/>
            <a:ext cx="4368602" cy="1956841"/>
          </a:xfrm>
        </p:spPr>
        <p:txBody>
          <a:bodyPr anchor="b">
            <a:normAutofit/>
          </a:bodyPr>
          <a:lstStyle/>
          <a:p>
            <a:r>
              <a:rPr lang="hr-HR" sz="5400" dirty="0">
                <a:solidFill>
                  <a:srgbClr val="7030A0"/>
                </a:solidFill>
              </a:rPr>
              <a:t>Kako mjerimo duljinu?</a:t>
            </a:r>
            <a:endParaRPr lang="de-DE" sz="5400" dirty="0">
              <a:solidFill>
                <a:srgbClr val="7030A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14A7EAC-6915-5471-A883-716F941BA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hr-HR" sz="2200" dirty="0"/>
              <a:t>alati za mjerenje:</a:t>
            </a:r>
          </a:p>
          <a:p>
            <a:r>
              <a:rPr lang="hr-HR" sz="2200" dirty="0"/>
              <a:t>metar</a:t>
            </a:r>
          </a:p>
          <a:p>
            <a:r>
              <a:rPr lang="hr-HR" sz="2200" dirty="0"/>
              <a:t>ravnalo</a:t>
            </a:r>
          </a:p>
          <a:p>
            <a:r>
              <a:rPr lang="hr-HR" sz="2200" dirty="0"/>
              <a:t>krojački metar</a:t>
            </a:r>
          </a:p>
          <a:p>
            <a:r>
              <a:rPr lang="hr-HR" sz="2200" dirty="0"/>
              <a:t>laserski metar</a:t>
            </a:r>
          </a:p>
          <a:p>
            <a:r>
              <a:rPr lang="hr-HR" sz="2200" dirty="0"/>
              <a:t>svaki alat koristimo za različite situacije</a:t>
            </a:r>
            <a:endParaRPr lang="de-DE" sz="2200" dirty="0"/>
          </a:p>
        </p:txBody>
      </p:sp>
      <p:pic>
        <p:nvPicPr>
          <p:cNvPr id="5" name="Grafik 4" descr="Ein Bild, das Text, Messschieber, Waage enthält.&#10;&#10;KI-generierte Inhalte können fehlerhaft sein.">
            <a:extLst>
              <a:ext uri="{FF2B5EF4-FFF2-40B4-BE49-F238E27FC236}">
                <a16:creationId xmlns:a16="http://schemas.microsoft.com/office/drawing/2014/main" id="{BF8A6B73-7D6C-2F96-FC28-12CA4764E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0" r="25653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73221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AC0361-8476-FABF-2788-6B210F18A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239" y="1263851"/>
            <a:ext cx="3897806" cy="4003407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Gdje koristimo metar u svakodnevnom životu?</a:t>
            </a:r>
            <a:endParaRPr lang="de-DE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3B193D-DBC9-70E4-17AE-F3760BF9C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5290" y="746235"/>
            <a:ext cx="5257799" cy="4889350"/>
          </a:xfrm>
        </p:spPr>
        <p:txBody>
          <a:bodyPr anchor="t">
            <a:normAutofit/>
          </a:bodyPr>
          <a:lstStyle/>
          <a:p>
            <a:endParaRPr lang="hr-HR" sz="4800" dirty="0"/>
          </a:p>
          <a:p>
            <a:r>
              <a:rPr lang="hr-HR" sz="4800" dirty="0"/>
              <a:t>građevina</a:t>
            </a:r>
          </a:p>
          <a:p>
            <a:r>
              <a:rPr lang="hr-HR" sz="4800" dirty="0"/>
              <a:t>krojenje</a:t>
            </a:r>
          </a:p>
          <a:p>
            <a:r>
              <a:rPr lang="hr-HR" sz="4800" dirty="0"/>
              <a:t>sport (npr. skok u dalj)</a:t>
            </a:r>
          </a:p>
          <a:p>
            <a:r>
              <a:rPr lang="hr-HR" sz="4800" dirty="0"/>
              <a:t>u školi</a:t>
            </a:r>
            <a:endParaRPr lang="de-DE" sz="4800" dirty="0"/>
          </a:p>
        </p:txBody>
      </p:sp>
      <p:pic>
        <p:nvPicPr>
          <p:cNvPr id="5" name="Grafik 4" descr="Kätzchen mit einfarbiger Füllung">
            <a:extLst>
              <a:ext uri="{FF2B5EF4-FFF2-40B4-BE49-F238E27FC236}">
                <a16:creationId xmlns:a16="http://schemas.microsoft.com/office/drawing/2014/main" id="{26046D51-7B86-1C27-4F81-6697266CE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70311" y="3801117"/>
            <a:ext cx="1974979" cy="197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797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ext, Tafel, Handschrift, Kreide enthält.&#10;&#10;KI-generierte Inhalte können fehlerhaft sein.">
            <a:extLst>
              <a:ext uri="{FF2B5EF4-FFF2-40B4-BE49-F238E27FC236}">
                <a16:creationId xmlns:a16="http://schemas.microsoft.com/office/drawing/2014/main" id="{59C8B67A-2F51-AB3D-7B58-709F636075F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66" b="79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9E76727-E8A8-3455-F5F0-130B8E8CC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965200"/>
            <a:ext cx="10261600" cy="3564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150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Zabavna činjenica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EAD33B4-9059-1FD1-90B5-905B371DB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4572002"/>
            <a:ext cx="10261600" cy="12029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200" dirty="0" err="1"/>
              <a:t>Prvotni</a:t>
            </a:r>
            <a:r>
              <a:rPr lang="en-US" sz="3200" dirty="0"/>
              <a:t> </a:t>
            </a:r>
            <a:r>
              <a:rPr lang="en-US" sz="3200" dirty="0" err="1"/>
              <a:t>metar</a:t>
            </a:r>
            <a:r>
              <a:rPr lang="en-US" sz="3200" dirty="0"/>
              <a:t> bio je </a:t>
            </a:r>
            <a:r>
              <a:rPr lang="en-US" sz="3200" dirty="0" err="1"/>
              <a:t>definiran</a:t>
            </a:r>
            <a:r>
              <a:rPr lang="en-US" sz="3200" dirty="0"/>
              <a:t> </a:t>
            </a:r>
            <a:r>
              <a:rPr lang="en-US" sz="3200" dirty="0" err="1"/>
              <a:t>kao</a:t>
            </a:r>
            <a:r>
              <a:rPr lang="en-US" sz="3200" dirty="0"/>
              <a:t> 1/ 10</a:t>
            </a:r>
            <a:r>
              <a:rPr lang="hr-HR" sz="3200" dirty="0"/>
              <a:t> milijuna</a:t>
            </a:r>
            <a:r>
              <a:rPr lang="en-US" sz="3200" dirty="0"/>
              <a:t> </a:t>
            </a:r>
            <a:r>
              <a:rPr lang="en-US" sz="3200" dirty="0" err="1"/>
              <a:t>udaljenosti</a:t>
            </a:r>
            <a:r>
              <a:rPr lang="en-US" sz="3200" dirty="0"/>
              <a:t> od </a:t>
            </a:r>
            <a:r>
              <a:rPr lang="en-US" sz="3200" dirty="0" err="1"/>
              <a:t>ekvatora</a:t>
            </a:r>
            <a:r>
              <a:rPr lang="en-US" sz="3200" dirty="0"/>
              <a:t> do </a:t>
            </a:r>
            <a:r>
              <a:rPr lang="en-US" sz="3200" dirty="0" err="1"/>
              <a:t>Sjevernog</a:t>
            </a:r>
            <a:r>
              <a:rPr lang="en-US" sz="3200" dirty="0"/>
              <a:t> </a:t>
            </a:r>
            <a:r>
              <a:rPr lang="en-US" sz="3200" dirty="0" err="1"/>
              <a:t>pola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96801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Text, Handschrift, Klebezettel, stationär enthält.&#10;&#10;KI-generierte Inhalte können fehlerhaft sein.">
            <a:extLst>
              <a:ext uri="{FF2B5EF4-FFF2-40B4-BE49-F238E27FC236}">
                <a16:creationId xmlns:a16="http://schemas.microsoft.com/office/drawing/2014/main" id="{F881C545-A98A-7D91-5FB0-18B57A7692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422"/>
          <a:stretch/>
        </p:blipFill>
        <p:spPr>
          <a:xfrm>
            <a:off x="-2" y="0"/>
            <a:ext cx="12153157" cy="652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32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186</Words>
  <Application>Microsoft Office PowerPoint</Application>
  <PresentationFormat>Breitbild</PresentationFormat>
  <Paragraphs>33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</vt:lpstr>
      <vt:lpstr>     150 godina metra</vt:lpstr>
      <vt:lpstr>Što je metar?</vt:lpstr>
      <vt:lpstr>Povijest metra</vt:lpstr>
      <vt:lpstr>Primjeri duljine jednog metra</vt:lpstr>
      <vt:lpstr>Mjerne jedinice povezane s metrom</vt:lpstr>
      <vt:lpstr>Kako mjerimo duljinu?</vt:lpstr>
      <vt:lpstr>Gdje koristimo metar u svakodnevnom životu?</vt:lpstr>
      <vt:lpstr>Zabavna činjenica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Zeljka Piskovic Kozul</dc:creator>
  <cp:lastModifiedBy>Zeljka Piskovic Kozul</cp:lastModifiedBy>
  <cp:revision>2</cp:revision>
  <dcterms:created xsi:type="dcterms:W3CDTF">2025-05-05T18:32:31Z</dcterms:created>
  <dcterms:modified xsi:type="dcterms:W3CDTF">2025-05-13T20:05:11Z</dcterms:modified>
</cp:coreProperties>
</file>