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1D8BA-9E26-B404-17FE-21D16B1DCC87}" v="471" dt="2025-05-14T11:33:51.818"/>
    <p1510:client id="{6BDA1B7B-262E-C7F7-D51B-9BE1EF0F8DE3}" v="127" dt="2025-05-14T11:52:00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Dragović" userId="S::marta.dragovic1@skole.hr::11bf30de-1746-4dae-aa04-3f40c275979e" providerId="AD" clId="Web-{6BDA1B7B-262E-C7F7-D51B-9BE1EF0F8DE3}"/>
    <pc:docChg chg="addSld delSld modSld sldOrd">
      <pc:chgData name="Marta Dragović" userId="S::marta.dragovic1@skole.hr::11bf30de-1746-4dae-aa04-3f40c275979e" providerId="AD" clId="Web-{6BDA1B7B-262E-C7F7-D51B-9BE1EF0F8DE3}" dt="2025-05-14T11:52:00.458" v="124" actId="20577"/>
      <pc:docMkLst>
        <pc:docMk/>
      </pc:docMkLst>
      <pc:sldChg chg="addSp delSp modSp">
        <pc:chgData name="Marta Dragović" userId="S::marta.dragovic1@skole.hr::11bf30de-1746-4dae-aa04-3f40c275979e" providerId="AD" clId="Web-{6BDA1B7B-262E-C7F7-D51B-9BE1EF0F8DE3}" dt="2025-05-14T11:51:39.114" v="121" actId="20577"/>
        <pc:sldMkLst>
          <pc:docMk/>
          <pc:sldMk cId="551884330" sldId="257"/>
        </pc:sldMkLst>
        <pc:spChg chg="mod">
          <ac:chgData name="Marta Dragović" userId="S::marta.dragovic1@skole.hr::11bf30de-1746-4dae-aa04-3f40c275979e" providerId="AD" clId="Web-{6BDA1B7B-262E-C7F7-D51B-9BE1EF0F8DE3}" dt="2025-05-14T11:37:03.415" v="3"/>
          <ac:spMkLst>
            <pc:docMk/>
            <pc:sldMk cId="551884330" sldId="257"/>
            <ac:spMk id="2" creationId="{8A8F79F7-C4D2-9E42-C215-35D2F71E1F16}"/>
          </ac:spMkLst>
        </pc:spChg>
        <pc:spChg chg="mod">
          <ac:chgData name="Marta Dragović" userId="S::marta.dragovic1@skole.hr::11bf30de-1746-4dae-aa04-3f40c275979e" providerId="AD" clId="Web-{6BDA1B7B-262E-C7F7-D51B-9BE1EF0F8DE3}" dt="2025-05-14T11:51:39.114" v="121" actId="20577"/>
          <ac:spMkLst>
            <pc:docMk/>
            <pc:sldMk cId="551884330" sldId="257"/>
            <ac:spMk id="23" creationId="{12AB4F07-F8CB-0EB3-7C9C-8586252FA692}"/>
          </ac:spMkLst>
        </pc:spChg>
        <pc:spChg chg="del">
          <ac:chgData name="Marta Dragović" userId="S::marta.dragovic1@skole.hr::11bf30de-1746-4dae-aa04-3f40c275979e" providerId="AD" clId="Web-{6BDA1B7B-262E-C7F7-D51B-9BE1EF0F8DE3}" dt="2025-05-14T11:37:03.415" v="3"/>
          <ac:spMkLst>
            <pc:docMk/>
            <pc:sldMk cId="551884330" sldId="257"/>
            <ac:spMk id="28" creationId="{34C0330F-1D4F-4552-B799-615DD237B6DE}"/>
          </ac:spMkLst>
        </pc:spChg>
        <pc:spChg chg="del">
          <ac:chgData name="Marta Dragović" userId="S::marta.dragovic1@skole.hr::11bf30de-1746-4dae-aa04-3f40c275979e" providerId="AD" clId="Web-{6BDA1B7B-262E-C7F7-D51B-9BE1EF0F8DE3}" dt="2025-05-14T11:37:03.415" v="3"/>
          <ac:spMkLst>
            <pc:docMk/>
            <pc:sldMk cId="551884330" sldId="257"/>
            <ac:spMk id="30" creationId="{92BE0106-0C20-465B-A1BE-0BAC2737B1AD}"/>
          </ac:spMkLst>
        </pc:spChg>
        <pc:spChg chg="add">
          <ac:chgData name="Marta Dragović" userId="S::marta.dragovic1@skole.hr::11bf30de-1746-4dae-aa04-3f40c275979e" providerId="AD" clId="Web-{6BDA1B7B-262E-C7F7-D51B-9BE1EF0F8DE3}" dt="2025-05-14T11:37:03.415" v="3"/>
          <ac:spMkLst>
            <pc:docMk/>
            <pc:sldMk cId="551884330" sldId="257"/>
            <ac:spMk id="35" creationId="{4065D9BE-A58D-6E8A-D4A2-5056F3C5E9CA}"/>
          </ac:spMkLst>
        </pc:spChg>
        <pc:spChg chg="add">
          <ac:chgData name="Marta Dragović" userId="S::marta.dragovic1@skole.hr::11bf30de-1746-4dae-aa04-3f40c275979e" providerId="AD" clId="Web-{6BDA1B7B-262E-C7F7-D51B-9BE1EF0F8DE3}" dt="2025-05-14T11:37:03.415" v="3"/>
          <ac:spMkLst>
            <pc:docMk/>
            <pc:sldMk cId="551884330" sldId="257"/>
            <ac:spMk id="37" creationId="{A745E793-BC99-8991-71CD-53FFBB6A8F69}"/>
          </ac:spMkLst>
        </pc:spChg>
        <pc:picChg chg="mod">
          <ac:chgData name="Marta Dragović" userId="S::marta.dragovic1@skole.hr::11bf30de-1746-4dae-aa04-3f40c275979e" providerId="AD" clId="Web-{6BDA1B7B-262E-C7F7-D51B-9BE1EF0F8DE3}" dt="2025-05-14T11:37:03.415" v="3"/>
          <ac:picMkLst>
            <pc:docMk/>
            <pc:sldMk cId="551884330" sldId="257"/>
            <ac:picMk id="4" creationId="{3A5CDDE8-B222-1589-8125-230ED7147BC2}"/>
          </ac:picMkLst>
        </pc:picChg>
      </pc:sldChg>
      <pc:sldChg chg="modSp">
        <pc:chgData name="Marta Dragović" userId="S::marta.dragovic1@skole.hr::11bf30de-1746-4dae-aa04-3f40c275979e" providerId="AD" clId="Web-{6BDA1B7B-262E-C7F7-D51B-9BE1EF0F8DE3}" dt="2025-05-14T11:50:00.486" v="115" actId="20577"/>
        <pc:sldMkLst>
          <pc:docMk/>
          <pc:sldMk cId="2474886205" sldId="258"/>
        </pc:sldMkLst>
        <pc:spChg chg="mod">
          <ac:chgData name="Marta Dragović" userId="S::marta.dragovic1@skole.hr::11bf30de-1746-4dae-aa04-3f40c275979e" providerId="AD" clId="Web-{6BDA1B7B-262E-C7F7-D51B-9BE1EF0F8DE3}" dt="2025-05-14T11:50:00.486" v="115" actId="20577"/>
          <ac:spMkLst>
            <pc:docMk/>
            <pc:sldMk cId="2474886205" sldId="258"/>
            <ac:spMk id="3" creationId="{E412E603-224A-EA4F-F10E-EF365BF6A66A}"/>
          </ac:spMkLst>
        </pc:spChg>
      </pc:sldChg>
      <pc:sldChg chg="modSp">
        <pc:chgData name="Marta Dragović" userId="S::marta.dragovic1@skole.hr::11bf30de-1746-4dae-aa04-3f40c275979e" providerId="AD" clId="Web-{6BDA1B7B-262E-C7F7-D51B-9BE1EF0F8DE3}" dt="2025-05-14T11:52:00.458" v="124" actId="20577"/>
        <pc:sldMkLst>
          <pc:docMk/>
          <pc:sldMk cId="2529313392" sldId="259"/>
        </pc:sldMkLst>
        <pc:spChg chg="mod">
          <ac:chgData name="Marta Dragović" userId="S::marta.dragovic1@skole.hr::11bf30de-1746-4dae-aa04-3f40c275979e" providerId="AD" clId="Web-{6BDA1B7B-262E-C7F7-D51B-9BE1EF0F8DE3}" dt="2025-05-14T11:52:00.458" v="124" actId="20577"/>
          <ac:spMkLst>
            <pc:docMk/>
            <pc:sldMk cId="2529313392" sldId="259"/>
            <ac:spMk id="3" creationId="{552CF487-3FC5-0ACC-C45E-AF4F3A72E920}"/>
          </ac:spMkLst>
        </pc:spChg>
      </pc:sldChg>
      <pc:sldChg chg="addSp delSp modSp">
        <pc:chgData name="Marta Dragović" userId="S::marta.dragovic1@skole.hr::11bf30de-1746-4dae-aa04-3f40c275979e" providerId="AD" clId="Web-{6BDA1B7B-262E-C7F7-D51B-9BE1EF0F8DE3}" dt="2025-05-14T11:38:15.229" v="15" actId="20577"/>
        <pc:sldMkLst>
          <pc:docMk/>
          <pc:sldMk cId="1390017400" sldId="263"/>
        </pc:sldMkLst>
        <pc:spChg chg="mod">
          <ac:chgData name="Marta Dragović" userId="S::marta.dragovic1@skole.hr::11bf30de-1746-4dae-aa04-3f40c275979e" providerId="AD" clId="Web-{6BDA1B7B-262E-C7F7-D51B-9BE1EF0F8DE3}" dt="2025-05-14T11:38:15.229" v="15" actId="20577"/>
          <ac:spMkLst>
            <pc:docMk/>
            <pc:sldMk cId="1390017400" sldId="263"/>
            <ac:spMk id="3" creationId="{BC36032C-C87A-436A-EF52-F4BAE0B8F673}"/>
          </ac:spMkLst>
        </pc:spChg>
        <pc:picChg chg="add del mod">
          <ac:chgData name="Marta Dragović" userId="S::marta.dragovic1@skole.hr::11bf30de-1746-4dae-aa04-3f40c275979e" providerId="AD" clId="Web-{6BDA1B7B-262E-C7F7-D51B-9BE1EF0F8DE3}" dt="2025-05-14T11:36:57.774" v="2"/>
          <ac:picMkLst>
            <pc:docMk/>
            <pc:sldMk cId="1390017400" sldId="263"/>
            <ac:picMk id="5" creationId="{CAC7CC6E-624F-3737-7D75-4CDBA80F5B8F}"/>
          </ac:picMkLst>
        </pc:picChg>
      </pc:sldChg>
      <pc:sldChg chg="addSp modSp new mod setBg">
        <pc:chgData name="Marta Dragović" userId="S::marta.dragovic1@skole.hr::11bf30de-1746-4dae-aa04-3f40c275979e" providerId="AD" clId="Web-{6BDA1B7B-262E-C7F7-D51B-9BE1EF0F8DE3}" dt="2025-05-14T11:43:17.692" v="42" actId="20577"/>
        <pc:sldMkLst>
          <pc:docMk/>
          <pc:sldMk cId="698995221" sldId="264"/>
        </pc:sldMkLst>
        <pc:spChg chg="mod">
          <ac:chgData name="Marta Dragović" userId="S::marta.dragovic1@skole.hr::11bf30de-1746-4dae-aa04-3f40c275979e" providerId="AD" clId="Web-{6BDA1B7B-262E-C7F7-D51B-9BE1EF0F8DE3}" dt="2025-05-14T11:43:02.426" v="40"/>
          <ac:spMkLst>
            <pc:docMk/>
            <pc:sldMk cId="698995221" sldId="264"/>
            <ac:spMk id="2" creationId="{5B39A77D-261F-2EC2-C199-C653067B048F}"/>
          </ac:spMkLst>
        </pc:spChg>
        <pc:spChg chg="mod">
          <ac:chgData name="Marta Dragović" userId="S::marta.dragovic1@skole.hr::11bf30de-1746-4dae-aa04-3f40c275979e" providerId="AD" clId="Web-{6BDA1B7B-262E-C7F7-D51B-9BE1EF0F8DE3}" dt="2025-05-14T11:43:17.692" v="42" actId="20577"/>
          <ac:spMkLst>
            <pc:docMk/>
            <pc:sldMk cId="698995221" sldId="264"/>
            <ac:spMk id="3" creationId="{7C5A57CD-706A-C73A-BD18-B6D7A5040655}"/>
          </ac:spMkLst>
        </pc:spChg>
        <pc:spChg chg="add">
          <ac:chgData name="Marta Dragović" userId="S::marta.dragovic1@skole.hr::11bf30de-1746-4dae-aa04-3f40c275979e" providerId="AD" clId="Web-{6BDA1B7B-262E-C7F7-D51B-9BE1EF0F8DE3}" dt="2025-05-14T11:43:02.426" v="40"/>
          <ac:spMkLst>
            <pc:docMk/>
            <pc:sldMk cId="698995221" sldId="264"/>
            <ac:spMk id="9" creationId="{4065D9BE-A58D-6E8A-D4A2-5056F3C5E9CA}"/>
          </ac:spMkLst>
        </pc:spChg>
        <pc:spChg chg="add">
          <ac:chgData name="Marta Dragović" userId="S::marta.dragovic1@skole.hr::11bf30de-1746-4dae-aa04-3f40c275979e" providerId="AD" clId="Web-{6BDA1B7B-262E-C7F7-D51B-9BE1EF0F8DE3}" dt="2025-05-14T11:43:02.426" v="40"/>
          <ac:spMkLst>
            <pc:docMk/>
            <pc:sldMk cId="698995221" sldId="264"/>
            <ac:spMk id="11" creationId="{A745E793-BC99-8991-71CD-53FFBB6A8F69}"/>
          </ac:spMkLst>
        </pc:spChg>
        <pc:picChg chg="add mod">
          <ac:chgData name="Marta Dragović" userId="S::marta.dragovic1@skole.hr::11bf30de-1746-4dae-aa04-3f40c275979e" providerId="AD" clId="Web-{6BDA1B7B-262E-C7F7-D51B-9BE1EF0F8DE3}" dt="2025-05-14T11:43:02.426" v="40"/>
          <ac:picMkLst>
            <pc:docMk/>
            <pc:sldMk cId="698995221" sldId="264"/>
            <ac:picMk id="4" creationId="{6AA6885D-9A82-1476-2D7C-0E263C4E34C8}"/>
          </ac:picMkLst>
        </pc:picChg>
      </pc:sldChg>
      <pc:sldChg chg="addSp modSp new mod setBg">
        <pc:chgData name="Marta Dragović" userId="S::marta.dragovic1@skole.hr::11bf30de-1746-4dae-aa04-3f40c275979e" providerId="AD" clId="Web-{6BDA1B7B-262E-C7F7-D51B-9BE1EF0F8DE3}" dt="2025-05-14T11:45:59.541" v="71" actId="20577"/>
        <pc:sldMkLst>
          <pc:docMk/>
          <pc:sldMk cId="2819493093" sldId="265"/>
        </pc:sldMkLst>
        <pc:spChg chg="mod">
          <ac:chgData name="Marta Dragović" userId="S::marta.dragovic1@skole.hr::11bf30de-1746-4dae-aa04-3f40c275979e" providerId="AD" clId="Web-{6BDA1B7B-262E-C7F7-D51B-9BE1EF0F8DE3}" dt="2025-05-14T11:45:41.509" v="68"/>
          <ac:spMkLst>
            <pc:docMk/>
            <pc:sldMk cId="2819493093" sldId="265"/>
            <ac:spMk id="2" creationId="{19B80437-832A-CEFB-830D-936773ED9528}"/>
          </ac:spMkLst>
        </pc:spChg>
        <pc:spChg chg="mod">
          <ac:chgData name="Marta Dragović" userId="S::marta.dragovic1@skole.hr::11bf30de-1746-4dae-aa04-3f40c275979e" providerId="AD" clId="Web-{6BDA1B7B-262E-C7F7-D51B-9BE1EF0F8DE3}" dt="2025-05-14T11:45:59.541" v="71" actId="20577"/>
          <ac:spMkLst>
            <pc:docMk/>
            <pc:sldMk cId="2819493093" sldId="265"/>
            <ac:spMk id="3" creationId="{2D955BBA-F328-D348-511E-41ADF5BE3FC9}"/>
          </ac:spMkLst>
        </pc:spChg>
        <pc:spChg chg="add">
          <ac:chgData name="Marta Dragović" userId="S::marta.dragovic1@skole.hr::11bf30de-1746-4dae-aa04-3f40c275979e" providerId="AD" clId="Web-{6BDA1B7B-262E-C7F7-D51B-9BE1EF0F8DE3}" dt="2025-05-14T11:45:41.509" v="68"/>
          <ac:spMkLst>
            <pc:docMk/>
            <pc:sldMk cId="2819493093" sldId="265"/>
            <ac:spMk id="9" creationId="{4065D9BE-A58D-6E8A-D4A2-5056F3C5E9CA}"/>
          </ac:spMkLst>
        </pc:spChg>
        <pc:spChg chg="add">
          <ac:chgData name="Marta Dragović" userId="S::marta.dragovic1@skole.hr::11bf30de-1746-4dae-aa04-3f40c275979e" providerId="AD" clId="Web-{6BDA1B7B-262E-C7F7-D51B-9BE1EF0F8DE3}" dt="2025-05-14T11:45:41.509" v="68"/>
          <ac:spMkLst>
            <pc:docMk/>
            <pc:sldMk cId="2819493093" sldId="265"/>
            <ac:spMk id="11" creationId="{A745E793-BC99-8991-71CD-53FFBB6A8F69}"/>
          </ac:spMkLst>
        </pc:spChg>
        <pc:picChg chg="add mod">
          <ac:chgData name="Marta Dragović" userId="S::marta.dragovic1@skole.hr::11bf30de-1746-4dae-aa04-3f40c275979e" providerId="AD" clId="Web-{6BDA1B7B-262E-C7F7-D51B-9BE1EF0F8DE3}" dt="2025-05-14T11:45:41.509" v="68"/>
          <ac:picMkLst>
            <pc:docMk/>
            <pc:sldMk cId="2819493093" sldId="265"/>
            <ac:picMk id="4" creationId="{4EFE9C9A-5F2E-4573-BCCC-3AE2A883B51F}"/>
          </ac:picMkLst>
        </pc:picChg>
      </pc:sldChg>
      <pc:sldChg chg="new del">
        <pc:chgData name="Marta Dragović" userId="S::marta.dragovic1@skole.hr::11bf30de-1746-4dae-aa04-3f40c275979e" providerId="AD" clId="Web-{6BDA1B7B-262E-C7F7-D51B-9BE1EF0F8DE3}" dt="2025-05-14T11:46:35.964" v="73"/>
        <pc:sldMkLst>
          <pc:docMk/>
          <pc:sldMk cId="1500285084" sldId="266"/>
        </pc:sldMkLst>
      </pc:sldChg>
      <pc:sldChg chg="addSp delSp modSp add ord replId">
        <pc:chgData name="Marta Dragović" userId="S::marta.dragovic1@skole.hr::11bf30de-1746-4dae-aa04-3f40c275979e" providerId="AD" clId="Web-{6BDA1B7B-262E-C7F7-D51B-9BE1EF0F8DE3}" dt="2025-05-14T11:48:00.560" v="94"/>
        <pc:sldMkLst>
          <pc:docMk/>
          <pc:sldMk cId="2317328143" sldId="266"/>
        </pc:sldMkLst>
        <pc:spChg chg="mod">
          <ac:chgData name="Marta Dragović" userId="S::marta.dragovic1@skole.hr::11bf30de-1746-4dae-aa04-3f40c275979e" providerId="AD" clId="Web-{6BDA1B7B-262E-C7F7-D51B-9BE1EF0F8DE3}" dt="2025-05-14T11:48:00.560" v="94"/>
          <ac:spMkLst>
            <pc:docMk/>
            <pc:sldMk cId="2317328143" sldId="266"/>
            <ac:spMk id="2" creationId="{B460DF0C-E308-FD7C-6170-A0F5D766C729}"/>
          </ac:spMkLst>
        </pc:spChg>
        <pc:spChg chg="mod">
          <ac:chgData name="Marta Dragović" userId="S::marta.dragovic1@skole.hr::11bf30de-1746-4dae-aa04-3f40c275979e" providerId="AD" clId="Web-{6BDA1B7B-262E-C7F7-D51B-9BE1EF0F8DE3}" dt="2025-05-14T11:48:00.560" v="94"/>
          <ac:spMkLst>
            <pc:docMk/>
            <pc:sldMk cId="2317328143" sldId="266"/>
            <ac:spMk id="3" creationId="{BCCBA8F5-331B-64C1-DE96-299F0204CD5F}"/>
          </ac:spMkLst>
        </pc:spChg>
        <pc:spChg chg="del">
          <ac:chgData name="Marta Dragović" userId="S::marta.dragovic1@skole.hr::11bf30de-1746-4dae-aa04-3f40c275979e" providerId="AD" clId="Web-{6BDA1B7B-262E-C7F7-D51B-9BE1EF0F8DE3}" dt="2025-05-14T11:48:00.560" v="94"/>
          <ac:spMkLst>
            <pc:docMk/>
            <pc:sldMk cId="2317328143" sldId="266"/>
            <ac:spMk id="23" creationId="{02E66241-58F7-E854-579A-345D0CB914EB}"/>
          </ac:spMkLst>
        </pc:spChg>
        <pc:spChg chg="del">
          <ac:chgData name="Marta Dragović" userId="S::marta.dragovic1@skole.hr::11bf30de-1746-4dae-aa04-3f40c275979e" providerId="AD" clId="Web-{6BDA1B7B-262E-C7F7-D51B-9BE1EF0F8DE3}" dt="2025-05-14T11:48:00.560" v="94"/>
          <ac:spMkLst>
            <pc:docMk/>
            <pc:sldMk cId="2317328143" sldId="266"/>
            <ac:spMk id="25" creationId="{AB1FAF07-D419-FDAA-B578-4B71EBC69DC7}"/>
          </ac:spMkLst>
        </pc:spChg>
        <pc:spChg chg="del">
          <ac:chgData name="Marta Dragović" userId="S::marta.dragovic1@skole.hr::11bf30de-1746-4dae-aa04-3f40c275979e" providerId="AD" clId="Web-{6BDA1B7B-262E-C7F7-D51B-9BE1EF0F8DE3}" dt="2025-05-14T11:48:00.560" v="94"/>
          <ac:spMkLst>
            <pc:docMk/>
            <pc:sldMk cId="2317328143" sldId="266"/>
            <ac:spMk id="27" creationId="{F20505F8-5E2C-5C1B-08FC-6E3611986DD7}"/>
          </ac:spMkLst>
        </pc:spChg>
        <pc:spChg chg="del">
          <ac:chgData name="Marta Dragović" userId="S::marta.dragovic1@skole.hr::11bf30de-1746-4dae-aa04-3f40c275979e" providerId="AD" clId="Web-{6BDA1B7B-262E-C7F7-D51B-9BE1EF0F8DE3}" dt="2025-05-14T11:48:00.560" v="94"/>
          <ac:spMkLst>
            <pc:docMk/>
            <pc:sldMk cId="2317328143" sldId="266"/>
            <ac:spMk id="29" creationId="{41E446F0-204F-04A3-FE78-5B4A2A5BC9A5}"/>
          </ac:spMkLst>
        </pc:spChg>
        <pc:spChg chg="add">
          <ac:chgData name="Marta Dragović" userId="S::marta.dragovic1@skole.hr::11bf30de-1746-4dae-aa04-3f40c275979e" providerId="AD" clId="Web-{6BDA1B7B-262E-C7F7-D51B-9BE1EF0F8DE3}" dt="2025-05-14T11:48:00.560" v="94"/>
          <ac:spMkLst>
            <pc:docMk/>
            <pc:sldMk cId="2317328143" sldId="266"/>
            <ac:spMk id="34" creationId="{E20BB609-EF92-42DB-836C-0699A590B5CF}"/>
          </ac:spMkLst>
        </pc:spChg>
        <pc:spChg chg="add">
          <ac:chgData name="Marta Dragović" userId="S::marta.dragovic1@skole.hr::11bf30de-1746-4dae-aa04-3f40c275979e" providerId="AD" clId="Web-{6BDA1B7B-262E-C7F7-D51B-9BE1EF0F8DE3}" dt="2025-05-14T11:48:00.560" v="94"/>
          <ac:spMkLst>
            <pc:docMk/>
            <pc:sldMk cId="2317328143" sldId="266"/>
            <ac:spMk id="36" creationId="{67B3E2DB-180D-4752-BBB6-987822D6BC7D}"/>
          </ac:spMkLst>
        </pc:spChg>
        <pc:spChg chg="add">
          <ac:chgData name="Marta Dragović" userId="S::marta.dragovic1@skole.hr::11bf30de-1746-4dae-aa04-3f40c275979e" providerId="AD" clId="Web-{6BDA1B7B-262E-C7F7-D51B-9BE1EF0F8DE3}" dt="2025-05-14T11:48:00.560" v="94"/>
          <ac:spMkLst>
            <pc:docMk/>
            <pc:sldMk cId="2317328143" sldId="266"/>
            <ac:spMk id="38" creationId="{B2C335F7-F61C-4EB4-80F2-4B1438FE66BB}"/>
          </ac:spMkLst>
        </pc:spChg>
        <pc:picChg chg="del">
          <ac:chgData name="Marta Dragović" userId="S::marta.dragovic1@skole.hr::11bf30de-1746-4dae-aa04-3f40c275979e" providerId="AD" clId="Web-{6BDA1B7B-262E-C7F7-D51B-9BE1EF0F8DE3}" dt="2025-05-14T11:47:57.107" v="93"/>
          <ac:picMkLst>
            <pc:docMk/>
            <pc:sldMk cId="2317328143" sldId="266"/>
            <ac:picMk id="4" creationId="{D2CA959E-E0C2-E1D3-392B-FB90E84C60BE}"/>
          </ac:picMkLst>
        </pc:picChg>
        <pc:picChg chg="add mod ord">
          <ac:chgData name="Marta Dragović" userId="S::marta.dragovic1@skole.hr::11bf30de-1746-4dae-aa04-3f40c275979e" providerId="AD" clId="Web-{6BDA1B7B-262E-C7F7-D51B-9BE1EF0F8DE3}" dt="2025-05-14T11:48:00.560" v="94"/>
          <ac:picMkLst>
            <pc:docMk/>
            <pc:sldMk cId="2317328143" sldId="266"/>
            <ac:picMk id="5" creationId="{22BD67C7-AE49-1F33-6DCC-253D00A453CA}"/>
          </ac:picMkLst>
        </pc:picChg>
      </pc:sldChg>
    </pc:docChg>
  </pc:docChgLst>
  <pc:docChgLst>
    <pc:chgData name="Marta Dragović" userId="S::marta.dragovic1@skole.hr::11bf30de-1746-4dae-aa04-3f40c275979e" providerId="AD" clId="Web-{2EB1D8BA-9E26-B404-17FE-21D16B1DCC87}"/>
    <pc:docChg chg="addSld delSld modSld addMainMaster delMainMaster">
      <pc:chgData name="Marta Dragović" userId="S::marta.dragovic1@skole.hr::11bf30de-1746-4dae-aa04-3f40c275979e" providerId="AD" clId="Web-{2EB1D8BA-9E26-B404-17FE-21D16B1DCC87}" dt="2025-05-14T11:33:54.740" v="474"/>
      <pc:docMkLst>
        <pc:docMk/>
      </pc:docMkLst>
      <pc:sldChg chg="addSp delSp modSp mod setBg modClrScheme setClrOvrMap chgLayout">
        <pc:chgData name="Marta Dragović" userId="S::marta.dragovic1@skole.hr::11bf30de-1746-4dae-aa04-3f40c275979e" providerId="AD" clId="Web-{2EB1D8BA-9E26-B404-17FE-21D16B1DCC87}" dt="2025-05-14T10:42:11.408" v="55"/>
        <pc:sldMkLst>
          <pc:docMk/>
          <pc:sldMk cId="109857222" sldId="256"/>
        </pc:sldMkLst>
        <pc:spChg chg="mod">
          <ac:chgData name="Marta Dragović" userId="S::marta.dragovic1@skole.hr::11bf30de-1746-4dae-aa04-3f40c275979e" providerId="AD" clId="Web-{2EB1D8BA-9E26-B404-17FE-21D16B1DCC87}" dt="2025-05-14T10:42:11.408" v="5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rta Dragović" userId="S::marta.dragovic1@skole.hr::11bf30de-1746-4dae-aa04-3f40c275979e" providerId="AD" clId="Web-{2EB1D8BA-9E26-B404-17FE-21D16B1DCC87}" dt="2025-05-14T10:42:11.408" v="55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1:51.845" v="51"/>
          <ac:spMkLst>
            <pc:docMk/>
            <pc:sldMk cId="109857222" sldId="256"/>
            <ac:spMk id="9" creationId="{71B2258F-86CA-4D4D-8270-BC05FCDEBFB3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2:11.408" v="55"/>
          <ac:spMkLst>
            <pc:docMk/>
            <pc:sldMk cId="109857222" sldId="256"/>
            <ac:spMk id="14" creationId="{19F9BF86-FE94-4517-B97D-026C7515E589}"/>
          </ac:spMkLst>
        </pc:spChg>
        <pc:spChg chg="add del mod">
          <ac:chgData name="Marta Dragović" userId="S::marta.dragovic1@skole.hr::11bf30de-1746-4dae-aa04-3f40c275979e" providerId="AD" clId="Web-{2EB1D8BA-9E26-B404-17FE-21D16B1DCC87}" dt="2025-05-14T10:42:11.408" v="55"/>
          <ac:spMkLst>
            <pc:docMk/>
            <pc:sldMk cId="109857222" sldId="256"/>
            <ac:spMk id="16" creationId="{36136311-C81B-47C5-AE0A-5641A5A59520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0:42:11.408" v="55"/>
          <ac:spMkLst>
            <pc:docMk/>
            <pc:sldMk cId="109857222" sldId="256"/>
            <ac:spMk id="23" creationId="{33E93247-6229-44AB-A550-739E971E690B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0:42:11.408" v="55"/>
          <ac:spMkLst>
            <pc:docMk/>
            <pc:sldMk cId="109857222" sldId="256"/>
            <ac:spMk id="25" creationId="{AAB476BF-4EE2-5243-CABB-6CC72C39BF52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0:42:11.408" v="55"/>
          <ac:spMkLst>
            <pc:docMk/>
            <pc:sldMk cId="109857222" sldId="256"/>
            <ac:spMk id="27" creationId="{20D28EA4-6F96-F7C6-1D07-5BA5C27387EC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0:42:11.408" v="55"/>
          <ac:spMkLst>
            <pc:docMk/>
            <pc:sldMk cId="109857222" sldId="256"/>
            <ac:spMk id="29" creationId="{FDFF93C5-0576-D227-80A7-4CFBA8791AE4}"/>
          </ac:spMkLst>
        </pc:spChg>
        <pc:picChg chg="add mod ord">
          <ac:chgData name="Marta Dragović" userId="S::marta.dragovic1@skole.hr::11bf30de-1746-4dae-aa04-3f40c275979e" providerId="AD" clId="Web-{2EB1D8BA-9E26-B404-17FE-21D16B1DCC87}" dt="2025-05-14T10:42:11.408" v="55"/>
          <ac:picMkLst>
            <pc:docMk/>
            <pc:sldMk cId="109857222" sldId="256"/>
            <ac:picMk id="4" creationId="{232F7AF5-F56E-3FAE-E643-09B2B3ACAA77}"/>
          </ac:picMkLst>
        </pc:picChg>
        <pc:cxnChg chg="add del">
          <ac:chgData name="Marta Dragović" userId="S::marta.dragovic1@skole.hr::11bf30de-1746-4dae-aa04-3f40c275979e" providerId="AD" clId="Web-{2EB1D8BA-9E26-B404-17FE-21D16B1DCC87}" dt="2025-05-14T10:42:11.408" v="55"/>
          <ac:cxnSpMkLst>
            <pc:docMk/>
            <pc:sldMk cId="109857222" sldId="256"/>
            <ac:cxnSpMk id="18" creationId="{7CC73A33-65FF-41A9-A3B0-006753CD1028}"/>
          </ac:cxnSpMkLst>
        </pc:cxnChg>
      </pc:sldChg>
      <pc:sldChg chg="addSp delSp modSp new mod setBg">
        <pc:chgData name="Marta Dragović" userId="S::marta.dragovic1@skole.hr::11bf30de-1746-4dae-aa04-3f40c275979e" providerId="AD" clId="Web-{2EB1D8BA-9E26-B404-17FE-21D16B1DCC87}" dt="2025-05-14T10:58:42.497" v="268" actId="20577"/>
        <pc:sldMkLst>
          <pc:docMk/>
          <pc:sldMk cId="551884330" sldId="257"/>
        </pc:sldMkLst>
        <pc:spChg chg="mod">
          <ac:chgData name="Marta Dragović" userId="S::marta.dragovic1@skole.hr::11bf30de-1746-4dae-aa04-3f40c275979e" providerId="AD" clId="Web-{2EB1D8BA-9E26-B404-17FE-21D16B1DCC87}" dt="2025-05-14T10:51:58.596" v="154" actId="20577"/>
          <ac:spMkLst>
            <pc:docMk/>
            <pc:sldMk cId="551884330" sldId="257"/>
            <ac:spMk id="2" creationId="{8A8F79F7-C4D2-9E42-C215-35D2F71E1F16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2:38.659" v="61"/>
          <ac:spMkLst>
            <pc:docMk/>
            <pc:sldMk cId="551884330" sldId="257"/>
            <ac:spMk id="3" creationId="{12AB4F07-F8CB-0EB3-7C9C-8586252FA692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2:34.002" v="58"/>
          <ac:spMkLst>
            <pc:docMk/>
            <pc:sldMk cId="551884330" sldId="257"/>
            <ac:spMk id="8" creationId="{774A975B-A886-5202-0489-6965514A0D14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2:34.002" v="58"/>
          <ac:spMkLst>
            <pc:docMk/>
            <pc:sldMk cId="551884330" sldId="257"/>
            <ac:spMk id="10" creationId="{AA083F47-750E-A41F-1E5A-EFB054507C70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2:34.002" v="58"/>
          <ac:spMkLst>
            <pc:docMk/>
            <pc:sldMk cId="551884330" sldId="257"/>
            <ac:spMk id="12" creationId="{EA67E988-5919-57BB-C7DE-D3EAD38A3045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2:34.002" v="58"/>
          <ac:spMkLst>
            <pc:docMk/>
            <pc:sldMk cId="551884330" sldId="257"/>
            <ac:spMk id="14" creationId="{DCF2551A-9BF2-8941-138F-1BC803007735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2:34.002" v="58"/>
          <ac:spMkLst>
            <pc:docMk/>
            <pc:sldMk cId="551884330" sldId="257"/>
            <ac:spMk id="16" creationId="{2CFEB66D-D958-4734-9DDE-0C683FD5D44B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2:38.659" v="60"/>
          <ac:spMkLst>
            <pc:docMk/>
            <pc:sldMk cId="551884330" sldId="257"/>
            <ac:spMk id="18" creationId="{EEF92585-7A99-6108-9663-8C59032742EC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42:38.659" v="60"/>
          <ac:spMkLst>
            <pc:docMk/>
            <pc:sldMk cId="551884330" sldId="257"/>
            <ac:spMk id="19" creationId="{12AB4F07-F8CB-0EB3-7C9C-8586252FA692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51:36.923" v="150"/>
          <ac:spMkLst>
            <pc:docMk/>
            <pc:sldMk cId="551884330" sldId="257"/>
            <ac:spMk id="21" creationId="{42C91D93-014B-66D5-D263-730212C94315}"/>
          </ac:spMkLst>
        </pc:spChg>
        <pc:spChg chg="add del">
          <ac:chgData name="Marta Dragović" userId="S::marta.dragovic1@skole.hr::11bf30de-1746-4dae-aa04-3f40c275979e" providerId="AD" clId="Web-{2EB1D8BA-9E26-B404-17FE-21D16B1DCC87}" dt="2025-05-14T10:51:36.923" v="150"/>
          <ac:spMkLst>
            <pc:docMk/>
            <pc:sldMk cId="551884330" sldId="257"/>
            <ac:spMk id="22" creationId="{9568B8C9-6702-8441-0D92-220DE92C8861}"/>
          </ac:spMkLst>
        </pc:spChg>
        <pc:spChg chg="add mod">
          <ac:chgData name="Marta Dragović" userId="S::marta.dragovic1@skole.hr::11bf30de-1746-4dae-aa04-3f40c275979e" providerId="AD" clId="Web-{2EB1D8BA-9E26-B404-17FE-21D16B1DCC87}" dt="2025-05-14T10:58:42.497" v="268" actId="20577"/>
          <ac:spMkLst>
            <pc:docMk/>
            <pc:sldMk cId="551884330" sldId="257"/>
            <ac:spMk id="23" creationId="{12AB4F07-F8CB-0EB3-7C9C-8586252FA692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0:51:36.923" v="150"/>
          <ac:spMkLst>
            <pc:docMk/>
            <pc:sldMk cId="551884330" sldId="257"/>
            <ac:spMk id="28" creationId="{34C0330F-1D4F-4552-B799-615DD237B6DE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0:51:36.923" v="150"/>
          <ac:spMkLst>
            <pc:docMk/>
            <pc:sldMk cId="551884330" sldId="257"/>
            <ac:spMk id="30" creationId="{92BE0106-0C20-465B-A1BE-0BAC2737B1AD}"/>
          </ac:spMkLst>
        </pc:spChg>
        <pc:picChg chg="add mod">
          <ac:chgData name="Marta Dragović" userId="S::marta.dragovic1@skole.hr::11bf30de-1746-4dae-aa04-3f40c275979e" providerId="AD" clId="Web-{2EB1D8BA-9E26-B404-17FE-21D16B1DCC87}" dt="2025-05-14T10:51:36.923" v="150"/>
          <ac:picMkLst>
            <pc:docMk/>
            <pc:sldMk cId="551884330" sldId="257"/>
            <ac:picMk id="4" creationId="{3A5CDDE8-B222-1589-8125-230ED7147BC2}"/>
          </ac:picMkLst>
        </pc:picChg>
      </pc:sldChg>
      <pc:sldChg chg="modSp new del">
        <pc:chgData name="Marta Dragović" userId="S::marta.dragovic1@skole.hr::11bf30de-1746-4dae-aa04-3f40c275979e" providerId="AD" clId="Web-{2EB1D8BA-9E26-B404-17FE-21D16B1DCC87}" dt="2025-05-14T10:53:09.410" v="170"/>
        <pc:sldMkLst>
          <pc:docMk/>
          <pc:sldMk cId="2448819106" sldId="258"/>
        </pc:sldMkLst>
        <pc:spChg chg="mod">
          <ac:chgData name="Marta Dragović" userId="S::marta.dragovic1@skole.hr::11bf30de-1746-4dae-aa04-3f40c275979e" providerId="AD" clId="Web-{2EB1D8BA-9E26-B404-17FE-21D16B1DCC87}" dt="2025-05-14T10:52:15.455" v="163" actId="20577"/>
          <ac:spMkLst>
            <pc:docMk/>
            <pc:sldMk cId="2448819106" sldId="258"/>
            <ac:spMk id="2" creationId="{2056A0E0-7B82-7095-E5C0-5FE8830F0E48}"/>
          </ac:spMkLst>
        </pc:spChg>
        <pc:spChg chg="mod">
          <ac:chgData name="Marta Dragović" userId="S::marta.dragovic1@skole.hr::11bf30de-1746-4dae-aa04-3f40c275979e" providerId="AD" clId="Web-{2EB1D8BA-9E26-B404-17FE-21D16B1DCC87}" dt="2025-05-14T10:53:04.379" v="169" actId="20577"/>
          <ac:spMkLst>
            <pc:docMk/>
            <pc:sldMk cId="2448819106" sldId="258"/>
            <ac:spMk id="3" creationId="{3C17EC31-ADF0-95BF-A215-7A0537EFA6D7}"/>
          </ac:spMkLst>
        </pc:spChg>
      </pc:sldChg>
      <pc:sldChg chg="addSp modSp new mod setBg">
        <pc:chgData name="Marta Dragović" userId="S::marta.dragovic1@skole.hr::11bf30de-1746-4dae-aa04-3f40c275979e" providerId="AD" clId="Web-{2EB1D8BA-9E26-B404-17FE-21D16B1DCC87}" dt="2025-05-14T11:11:27.689" v="343"/>
        <pc:sldMkLst>
          <pc:docMk/>
          <pc:sldMk cId="2474886205" sldId="258"/>
        </pc:sldMkLst>
        <pc:spChg chg="mod">
          <ac:chgData name="Marta Dragović" userId="S::marta.dragovic1@skole.hr::11bf30de-1746-4dae-aa04-3f40c275979e" providerId="AD" clId="Web-{2EB1D8BA-9E26-B404-17FE-21D16B1DCC87}" dt="2025-05-14T11:03:01.816" v="271"/>
          <ac:spMkLst>
            <pc:docMk/>
            <pc:sldMk cId="2474886205" sldId="258"/>
            <ac:spMk id="2" creationId="{C25DC5EA-712C-FD39-F526-7C20D79CB33B}"/>
          </ac:spMkLst>
        </pc:spChg>
        <pc:spChg chg="mod">
          <ac:chgData name="Marta Dragović" userId="S::marta.dragovic1@skole.hr::11bf30de-1746-4dae-aa04-3f40c275979e" providerId="AD" clId="Web-{2EB1D8BA-9E26-B404-17FE-21D16B1DCC87}" dt="2025-05-14T11:03:17.613" v="274" actId="20577"/>
          <ac:spMkLst>
            <pc:docMk/>
            <pc:sldMk cId="2474886205" sldId="258"/>
            <ac:spMk id="3" creationId="{E412E603-224A-EA4F-F10E-EF365BF6A66A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03:01.816" v="271"/>
          <ac:spMkLst>
            <pc:docMk/>
            <pc:sldMk cId="2474886205" sldId="258"/>
            <ac:spMk id="9" creationId="{9EE42DCE-4A4F-44C4-84E5-261B3BEEF1DA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03:01.816" v="271"/>
          <ac:spMkLst>
            <pc:docMk/>
            <pc:sldMk cId="2474886205" sldId="258"/>
            <ac:spMk id="11" creationId="{887F59F2-5FBC-40CD-AD35-376AECE49EA6}"/>
          </ac:spMkLst>
        </pc:spChg>
        <pc:picChg chg="add mod modCrop">
          <ac:chgData name="Marta Dragović" userId="S::marta.dragovic1@skole.hr::11bf30de-1746-4dae-aa04-3f40c275979e" providerId="AD" clId="Web-{2EB1D8BA-9E26-B404-17FE-21D16B1DCC87}" dt="2025-05-14T11:11:27.689" v="343"/>
          <ac:picMkLst>
            <pc:docMk/>
            <pc:sldMk cId="2474886205" sldId="258"/>
            <ac:picMk id="4" creationId="{5225F982-FD7C-A24E-73AC-05D6E88A8507}"/>
          </ac:picMkLst>
        </pc:picChg>
      </pc:sldChg>
      <pc:sldChg chg="addSp delSp modSp new mod setBg">
        <pc:chgData name="Marta Dragović" userId="S::marta.dragovic1@skole.hr::11bf30de-1746-4dae-aa04-3f40c275979e" providerId="AD" clId="Web-{2EB1D8BA-9E26-B404-17FE-21D16B1DCC87}" dt="2025-05-14T11:10:03.749" v="335" actId="20577"/>
        <pc:sldMkLst>
          <pc:docMk/>
          <pc:sldMk cId="2529313392" sldId="259"/>
        </pc:sldMkLst>
        <pc:spChg chg="mod">
          <ac:chgData name="Marta Dragović" userId="S::marta.dragovic1@skole.hr::11bf30de-1746-4dae-aa04-3f40c275979e" providerId="AD" clId="Web-{2EB1D8BA-9E26-B404-17FE-21D16B1DCC87}" dt="2025-05-14T11:07:11.713" v="298"/>
          <ac:spMkLst>
            <pc:docMk/>
            <pc:sldMk cId="2529313392" sldId="259"/>
            <ac:spMk id="2" creationId="{E6FC6D72-6094-EB4A-61A7-CD9596E833E4}"/>
          </ac:spMkLst>
        </pc:spChg>
        <pc:spChg chg="mod">
          <ac:chgData name="Marta Dragović" userId="S::marta.dragovic1@skole.hr::11bf30de-1746-4dae-aa04-3f40c275979e" providerId="AD" clId="Web-{2EB1D8BA-9E26-B404-17FE-21D16B1DCC87}" dt="2025-05-14T11:10:03.749" v="335" actId="20577"/>
          <ac:spMkLst>
            <pc:docMk/>
            <pc:sldMk cId="2529313392" sldId="259"/>
            <ac:spMk id="3" creationId="{552CF487-3FC5-0ACC-C45E-AF4F3A72E920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07:11.713" v="298"/>
          <ac:spMkLst>
            <pc:docMk/>
            <pc:sldMk cId="2529313392" sldId="259"/>
            <ac:spMk id="10" creationId="{34C0330F-1D4F-4552-B799-615DD237B6DE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07:11.713" v="298"/>
          <ac:spMkLst>
            <pc:docMk/>
            <pc:sldMk cId="2529313392" sldId="259"/>
            <ac:spMk id="12" creationId="{0F583F60-6F8B-B498-CB88-B1AA0648AC5C}"/>
          </ac:spMkLst>
        </pc:spChg>
        <pc:picChg chg="add mod">
          <ac:chgData name="Marta Dragović" userId="S::marta.dragovic1@skole.hr::11bf30de-1746-4dae-aa04-3f40c275979e" providerId="AD" clId="Web-{2EB1D8BA-9E26-B404-17FE-21D16B1DCC87}" dt="2025-05-14T11:07:53.933" v="320"/>
          <ac:picMkLst>
            <pc:docMk/>
            <pc:sldMk cId="2529313392" sldId="259"/>
            <ac:picMk id="4" creationId="{07104A72-6B02-2BC7-2F30-63E29A4A8EF9}"/>
          </ac:picMkLst>
        </pc:picChg>
        <pc:picChg chg="add mod">
          <ac:chgData name="Marta Dragović" userId="S::marta.dragovic1@skole.hr::11bf30de-1746-4dae-aa04-3f40c275979e" providerId="AD" clId="Web-{2EB1D8BA-9E26-B404-17FE-21D16B1DCC87}" dt="2025-05-14T11:08:00.152" v="321"/>
          <ac:picMkLst>
            <pc:docMk/>
            <pc:sldMk cId="2529313392" sldId="259"/>
            <ac:picMk id="5" creationId="{7A353CD5-67FE-9F36-959A-426963D1F64D}"/>
          </ac:picMkLst>
        </pc:picChg>
        <pc:picChg chg="add del mod">
          <ac:chgData name="Marta Dragović" userId="S::marta.dragovic1@skole.hr::11bf30de-1746-4dae-aa04-3f40c275979e" providerId="AD" clId="Web-{2EB1D8BA-9E26-B404-17FE-21D16B1DCC87}" dt="2025-05-14T11:09:17.170" v="327"/>
          <ac:picMkLst>
            <pc:docMk/>
            <pc:sldMk cId="2529313392" sldId="259"/>
            <ac:picMk id="6" creationId="{0CCB0613-8C70-8226-B470-3D81F8F30569}"/>
          </ac:picMkLst>
        </pc:picChg>
      </pc:sldChg>
      <pc:sldChg chg="addSp modSp new mod setBg">
        <pc:chgData name="Marta Dragović" userId="S::marta.dragovic1@skole.hr::11bf30de-1746-4dae-aa04-3f40c275979e" providerId="AD" clId="Web-{2EB1D8BA-9E26-B404-17FE-21D16B1DCC87}" dt="2025-05-14T11:23:57.756" v="412" actId="20577"/>
        <pc:sldMkLst>
          <pc:docMk/>
          <pc:sldMk cId="3432307044" sldId="260"/>
        </pc:sldMkLst>
        <pc:spChg chg="mod">
          <ac:chgData name="Marta Dragović" userId="S::marta.dragovic1@skole.hr::11bf30de-1746-4dae-aa04-3f40c275979e" providerId="AD" clId="Web-{2EB1D8BA-9E26-B404-17FE-21D16B1DCC87}" dt="2025-05-14T11:23:17.958" v="405"/>
          <ac:spMkLst>
            <pc:docMk/>
            <pc:sldMk cId="3432307044" sldId="260"/>
            <ac:spMk id="2" creationId="{E1D688BC-9813-ECDF-2C73-E339C205A4CF}"/>
          </ac:spMkLst>
        </pc:spChg>
        <pc:spChg chg="mod">
          <ac:chgData name="Marta Dragović" userId="S::marta.dragovic1@skole.hr::11bf30de-1746-4dae-aa04-3f40c275979e" providerId="AD" clId="Web-{2EB1D8BA-9E26-B404-17FE-21D16B1DCC87}" dt="2025-05-14T11:23:57.756" v="412" actId="20577"/>
          <ac:spMkLst>
            <pc:docMk/>
            <pc:sldMk cId="3432307044" sldId="260"/>
            <ac:spMk id="3" creationId="{0F271192-F1F7-D441-89F4-707C5B1EB99F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23:17.958" v="405"/>
          <ac:spMkLst>
            <pc:docMk/>
            <pc:sldMk cId="3432307044" sldId="260"/>
            <ac:spMk id="9" creationId="{AD1BDCCC-E676-2A7E-BE11-2B8C23DB287F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23:17.958" v="405"/>
          <ac:spMkLst>
            <pc:docMk/>
            <pc:sldMk cId="3432307044" sldId="260"/>
            <ac:spMk id="11" creationId="{781C97B1-8A09-6383-8C65-A3B73577816A}"/>
          </ac:spMkLst>
        </pc:spChg>
        <pc:picChg chg="add mod">
          <ac:chgData name="Marta Dragović" userId="S::marta.dragovic1@skole.hr::11bf30de-1746-4dae-aa04-3f40c275979e" providerId="AD" clId="Web-{2EB1D8BA-9E26-B404-17FE-21D16B1DCC87}" dt="2025-05-14T11:23:17.958" v="405"/>
          <ac:picMkLst>
            <pc:docMk/>
            <pc:sldMk cId="3432307044" sldId="260"/>
            <ac:picMk id="4" creationId="{098A92A4-9CC0-73BF-2DB1-5BE9CCD8A9D9}"/>
          </ac:picMkLst>
        </pc:picChg>
      </pc:sldChg>
      <pc:sldChg chg="addSp modSp new mod setBg">
        <pc:chgData name="Marta Dragović" userId="S::marta.dragovic1@skole.hr::11bf30de-1746-4dae-aa04-3f40c275979e" providerId="AD" clId="Web-{2EB1D8BA-9E26-B404-17FE-21D16B1DCC87}" dt="2025-05-14T11:29:09.530" v="439" actId="20577"/>
        <pc:sldMkLst>
          <pc:docMk/>
          <pc:sldMk cId="3029074201" sldId="261"/>
        </pc:sldMkLst>
        <pc:spChg chg="mod">
          <ac:chgData name="Marta Dragović" userId="S::marta.dragovic1@skole.hr::11bf30de-1746-4dae-aa04-3f40c275979e" providerId="AD" clId="Web-{2EB1D8BA-9E26-B404-17FE-21D16B1DCC87}" dt="2025-05-14T11:27:13.464" v="437"/>
          <ac:spMkLst>
            <pc:docMk/>
            <pc:sldMk cId="3029074201" sldId="261"/>
            <ac:spMk id="2" creationId="{3136FCF5-4129-937A-680C-F8BD07503824}"/>
          </ac:spMkLst>
        </pc:spChg>
        <pc:spChg chg="mod">
          <ac:chgData name="Marta Dragović" userId="S::marta.dragovic1@skole.hr::11bf30de-1746-4dae-aa04-3f40c275979e" providerId="AD" clId="Web-{2EB1D8BA-9E26-B404-17FE-21D16B1DCC87}" dt="2025-05-14T11:29:09.530" v="439" actId="20577"/>
          <ac:spMkLst>
            <pc:docMk/>
            <pc:sldMk cId="3029074201" sldId="261"/>
            <ac:spMk id="3" creationId="{605A3FCC-41E2-0D2A-A4FF-AA92A36C1E36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27:13.464" v="437"/>
          <ac:spMkLst>
            <pc:docMk/>
            <pc:sldMk cId="3029074201" sldId="261"/>
            <ac:spMk id="9" creationId="{9EE42DCE-4A4F-44C4-84E5-261B3BEEF1DA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27:13.464" v="437"/>
          <ac:spMkLst>
            <pc:docMk/>
            <pc:sldMk cId="3029074201" sldId="261"/>
            <ac:spMk id="11" creationId="{887F59F2-5FBC-40CD-AD35-376AECE49EA6}"/>
          </ac:spMkLst>
        </pc:spChg>
        <pc:picChg chg="add mod">
          <ac:chgData name="Marta Dragović" userId="S::marta.dragovic1@skole.hr::11bf30de-1746-4dae-aa04-3f40c275979e" providerId="AD" clId="Web-{2EB1D8BA-9E26-B404-17FE-21D16B1DCC87}" dt="2025-05-14T11:27:13.464" v="437"/>
          <ac:picMkLst>
            <pc:docMk/>
            <pc:sldMk cId="3029074201" sldId="261"/>
            <ac:picMk id="4" creationId="{CA8834A9-9C85-2FC7-8335-EA634FBC4951}"/>
          </ac:picMkLst>
        </pc:picChg>
      </pc:sldChg>
      <pc:sldChg chg="addSp delSp modSp new mod setBg">
        <pc:chgData name="Marta Dragović" userId="S::marta.dragovic1@skole.hr::11bf30de-1746-4dae-aa04-3f40c275979e" providerId="AD" clId="Web-{2EB1D8BA-9E26-B404-17FE-21D16B1DCC87}" dt="2025-05-14T11:31:36.065" v="458" actId="20577"/>
        <pc:sldMkLst>
          <pc:docMk/>
          <pc:sldMk cId="1980964227" sldId="262"/>
        </pc:sldMkLst>
        <pc:spChg chg="mod">
          <ac:chgData name="Marta Dragović" userId="S::marta.dragovic1@skole.hr::11bf30de-1746-4dae-aa04-3f40c275979e" providerId="AD" clId="Web-{2EB1D8BA-9E26-B404-17FE-21D16B1DCC87}" dt="2025-05-14T11:31:19.767" v="456"/>
          <ac:spMkLst>
            <pc:docMk/>
            <pc:sldMk cId="1980964227" sldId="262"/>
            <ac:spMk id="2" creationId="{7C5D712B-6FE6-0FD4-51AA-A5774DC4EE26}"/>
          </ac:spMkLst>
        </pc:spChg>
        <pc:spChg chg="del">
          <ac:chgData name="Marta Dragović" userId="S::marta.dragovic1@skole.hr::11bf30de-1746-4dae-aa04-3f40c275979e" providerId="AD" clId="Web-{2EB1D8BA-9E26-B404-17FE-21D16B1DCC87}" dt="2025-05-14T11:29:16.452" v="441"/>
          <ac:spMkLst>
            <pc:docMk/>
            <pc:sldMk cId="1980964227" sldId="262"/>
            <ac:spMk id="3" creationId="{5BA36375-0DD1-23A1-D21B-6E6BE56CEB74}"/>
          </ac:spMkLst>
        </pc:spChg>
        <pc:spChg chg="add mod">
          <ac:chgData name="Marta Dragović" userId="S::marta.dragovic1@skole.hr::11bf30de-1746-4dae-aa04-3f40c275979e" providerId="AD" clId="Web-{2EB1D8BA-9E26-B404-17FE-21D16B1DCC87}" dt="2025-05-14T11:31:36.065" v="458" actId="20577"/>
          <ac:spMkLst>
            <pc:docMk/>
            <pc:sldMk cId="1980964227" sldId="262"/>
            <ac:spMk id="6" creationId="{B7F14B09-5187-AA1B-0023-5C85707F36EB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31:19.767" v="456"/>
          <ac:spMkLst>
            <pc:docMk/>
            <pc:sldMk cId="1980964227" sldId="262"/>
            <ac:spMk id="12" creationId="{9EE42DCE-4A4F-44C4-84E5-261B3BEEF1DA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31:19.767" v="456"/>
          <ac:spMkLst>
            <pc:docMk/>
            <pc:sldMk cId="1980964227" sldId="262"/>
            <ac:spMk id="14" creationId="{887F59F2-5FBC-40CD-AD35-376AECE49EA6}"/>
          </ac:spMkLst>
        </pc:spChg>
        <pc:picChg chg="add del mod ord">
          <ac:chgData name="Marta Dragović" userId="S::marta.dragovic1@skole.hr::11bf30de-1746-4dae-aa04-3f40c275979e" providerId="AD" clId="Web-{2EB1D8BA-9E26-B404-17FE-21D16B1DCC87}" dt="2025-05-14T11:29:22.014" v="442"/>
          <ac:picMkLst>
            <pc:docMk/>
            <pc:sldMk cId="1980964227" sldId="262"/>
            <ac:picMk id="4" creationId="{636C1119-2D72-6406-A19D-12DA83097C56}"/>
          </ac:picMkLst>
        </pc:picChg>
        <pc:picChg chg="add mod">
          <ac:chgData name="Marta Dragović" userId="S::marta.dragovic1@skole.hr::11bf30de-1746-4dae-aa04-3f40c275979e" providerId="AD" clId="Web-{2EB1D8BA-9E26-B404-17FE-21D16B1DCC87}" dt="2025-05-14T11:31:19.767" v="456"/>
          <ac:picMkLst>
            <pc:docMk/>
            <pc:sldMk cId="1980964227" sldId="262"/>
            <ac:picMk id="7" creationId="{D75AB4B4-B463-7E9E-E010-04B790DFC398}"/>
          </ac:picMkLst>
        </pc:picChg>
      </pc:sldChg>
      <pc:sldChg chg="addSp modSp new mod setBg">
        <pc:chgData name="Marta Dragović" userId="S::marta.dragovic1@skole.hr::11bf30de-1746-4dae-aa04-3f40c275979e" providerId="AD" clId="Web-{2EB1D8BA-9E26-B404-17FE-21D16B1DCC87}" dt="2025-05-14T11:33:54.740" v="474"/>
        <pc:sldMkLst>
          <pc:docMk/>
          <pc:sldMk cId="1390017400" sldId="263"/>
        </pc:sldMkLst>
        <pc:spChg chg="mod">
          <ac:chgData name="Marta Dragović" userId="S::marta.dragovic1@skole.hr::11bf30de-1746-4dae-aa04-3f40c275979e" providerId="AD" clId="Web-{2EB1D8BA-9E26-B404-17FE-21D16B1DCC87}" dt="2025-05-14T11:33:54.740" v="474"/>
          <ac:spMkLst>
            <pc:docMk/>
            <pc:sldMk cId="1390017400" sldId="263"/>
            <ac:spMk id="2" creationId="{06472D6E-3C5F-1775-AA8D-74583E9062D5}"/>
          </ac:spMkLst>
        </pc:spChg>
        <pc:spChg chg="mod">
          <ac:chgData name="Marta Dragović" userId="S::marta.dragovic1@skole.hr::11bf30de-1746-4dae-aa04-3f40c275979e" providerId="AD" clId="Web-{2EB1D8BA-9E26-B404-17FE-21D16B1DCC87}" dt="2025-05-14T11:33:54.740" v="474"/>
          <ac:spMkLst>
            <pc:docMk/>
            <pc:sldMk cId="1390017400" sldId="263"/>
            <ac:spMk id="3" creationId="{BC36032C-C87A-436A-EF52-F4BAE0B8F673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33:54.740" v="474"/>
          <ac:spMkLst>
            <pc:docMk/>
            <pc:sldMk cId="1390017400" sldId="263"/>
            <ac:spMk id="9" creationId="{9EE42DCE-4A4F-44C4-84E5-261B3BEEF1DA}"/>
          </ac:spMkLst>
        </pc:spChg>
        <pc:spChg chg="add">
          <ac:chgData name="Marta Dragović" userId="S::marta.dragovic1@skole.hr::11bf30de-1746-4dae-aa04-3f40c275979e" providerId="AD" clId="Web-{2EB1D8BA-9E26-B404-17FE-21D16B1DCC87}" dt="2025-05-14T11:33:54.740" v="474"/>
          <ac:spMkLst>
            <pc:docMk/>
            <pc:sldMk cId="1390017400" sldId="263"/>
            <ac:spMk id="11" creationId="{887F59F2-5FBC-40CD-AD35-376AECE49EA6}"/>
          </ac:spMkLst>
        </pc:spChg>
        <pc:picChg chg="add mod">
          <ac:chgData name="Marta Dragović" userId="S::marta.dragovic1@skole.hr::11bf30de-1746-4dae-aa04-3f40c275979e" providerId="AD" clId="Web-{2EB1D8BA-9E26-B404-17FE-21D16B1DCC87}" dt="2025-05-14T11:33:54.740" v="474"/>
          <ac:picMkLst>
            <pc:docMk/>
            <pc:sldMk cId="1390017400" sldId="263"/>
            <ac:picMk id="4" creationId="{45943680-624B-0109-EF5B-DAEC3D47BE50}"/>
          </ac:picMkLst>
        </pc:picChg>
      </pc:sldChg>
      <pc:sldMasterChg chg="del delSldLayout">
        <pc:chgData name="Marta Dragović" userId="S::marta.dragovic1@skole.hr::11bf30de-1746-4dae-aa04-3f40c275979e" providerId="AD" clId="Web-{2EB1D8BA-9E26-B404-17FE-21D16B1DCC87}" dt="2025-05-14T10:41:51.845" v="51"/>
        <pc:sldMasterMkLst>
          <pc:docMk/>
          <pc:sldMasterMk cId="2460954070" sldId="2147483660"/>
        </pc:sldMasterMkLst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rta Dragović" userId="S::marta.dragovic1@skole.hr::11bf30de-1746-4dae-aa04-3f40c275979e" providerId="AD" clId="Web-{2EB1D8BA-9E26-B404-17FE-21D16B1DCC87}" dt="2025-05-14T10:41:51.845" v="5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Marta Dragović" userId="S::marta.dragovic1@skole.hr::11bf30de-1746-4dae-aa04-3f40c275979e" providerId="AD" clId="Web-{2EB1D8BA-9E26-B404-17FE-21D16B1DCC87}" dt="2025-05-14T10:42:11.408" v="55"/>
        <pc:sldMasterMkLst>
          <pc:docMk/>
          <pc:sldMasterMk cId="2217620994" sldId="2147483708"/>
        </pc:sldMasterMkLst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696179384" sldId="2147483697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1332922105" sldId="2147483698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3794426773" sldId="2147483699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3252070384" sldId="2147483700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2522295064" sldId="2147483701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3644140546" sldId="2147483702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2619990515" sldId="2147483703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1224706771" sldId="2147483704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1119457985" sldId="2147483705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667502277" sldId="2147483706"/>
          </pc:sldLayoutMkLst>
        </pc:sldLayoutChg>
        <pc:sldLayoutChg chg="add del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2217620994" sldId="2147483708"/>
            <pc:sldLayoutMk cId="2280178786" sldId="2147483707"/>
          </pc:sldLayoutMkLst>
        </pc:sldLayoutChg>
      </pc:sldMasterChg>
      <pc:sldMasterChg chg="add addSldLayout">
        <pc:chgData name="Marta Dragović" userId="S::marta.dragovic1@skole.hr::11bf30de-1746-4dae-aa04-3f40c275979e" providerId="AD" clId="Web-{2EB1D8BA-9E26-B404-17FE-21D16B1DCC87}" dt="2025-05-14T10:42:11.408" v="55"/>
        <pc:sldMasterMkLst>
          <pc:docMk/>
          <pc:sldMasterMk cId="3507069349" sldId="2147483746"/>
        </pc:sldMasterMkLst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98787142" sldId="2147483735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3303706921" sldId="2147483736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2647443624" sldId="2147483737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1360703428" sldId="2147483738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3744278800" sldId="2147483739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3292748682" sldId="2147483740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931428576" sldId="2147483741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2679411675" sldId="2147483742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1107019144" sldId="2147483743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2573887215" sldId="2147483744"/>
          </pc:sldLayoutMkLst>
        </pc:sldLayoutChg>
        <pc:sldLayoutChg chg="add">
          <pc:chgData name="Marta Dragović" userId="S::marta.dragovic1@skole.hr::11bf30de-1746-4dae-aa04-3f40c275979e" providerId="AD" clId="Web-{2EB1D8BA-9E26-B404-17FE-21D16B1DCC87}" dt="2025-05-14T10:42:11.408" v="55"/>
          <pc:sldLayoutMkLst>
            <pc:docMk/>
            <pc:sldMasterMk cId="3507069349" sldId="2147483746"/>
            <pc:sldLayoutMk cId="2714950404" sldId="214748374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1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1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8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6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39" r:id="rId6"/>
    <p:sldLayoutId id="2147483735" r:id="rId7"/>
    <p:sldLayoutId id="2147483736" r:id="rId8"/>
    <p:sldLayoutId id="2147483737" r:id="rId9"/>
    <p:sldLayoutId id="2147483738" r:id="rId10"/>
    <p:sldLayoutId id="214748374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Picture 3" descr="This contains: A captivating art exhibition featuring modern abstract paintings in a gallery">
            <a:extLst>
              <a:ext uri="{FF2B5EF4-FFF2-40B4-BE49-F238E27FC236}">
                <a16:creationId xmlns:a16="http://schemas.microsoft.com/office/drawing/2014/main" id="{232F7AF5-F56E-3FAE-E643-09B2B3ACAA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3721" r="-1" b="6010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AB476BF-4EE2-5243-CABB-6CC72C39B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6780" y="978409"/>
            <a:ext cx="4496529" cy="3678268"/>
          </a:xfrm>
        </p:spPr>
        <p:txBody>
          <a:bodyPr anchor="t">
            <a:normAutofit/>
          </a:bodyPr>
          <a:lstStyle/>
          <a:p>
            <a:r>
              <a:rPr lang="en-US" sz="6000" dirty="0"/>
              <a:t>150 </a:t>
            </a:r>
            <a:r>
              <a:rPr lang="en-US" sz="6000" dirty="0" err="1"/>
              <a:t>godina</a:t>
            </a:r>
            <a:r>
              <a:rPr lang="en-US" sz="6000" dirty="0"/>
              <a:t> </a:t>
            </a:r>
            <a:r>
              <a:rPr lang="en-US" sz="6000" dirty="0" err="1"/>
              <a:t>metra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0723" y="5304364"/>
            <a:ext cx="4488812" cy="1150453"/>
          </a:xfr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r>
              <a:rPr lang="en-US" dirty="0"/>
              <a:t>Marta Dragović 5.c</a:t>
            </a:r>
            <a:endParaRPr lang="hr-HR" dirty="0"/>
          </a:p>
          <a:p>
            <a:r>
              <a:rPr lang="hr-HR" dirty="0"/>
              <a:t>OŠ Sesvete</a:t>
            </a:r>
          </a:p>
          <a:p>
            <a:r>
              <a:rPr lang="hr-HR" dirty="0"/>
              <a:t>20.5.2025.</a:t>
            </a:r>
            <a:endParaRPr lang="en-US" dirty="0"/>
          </a:p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D28EA4-6F96-F7C6-1D07-5BA5C2738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6781" y="508090"/>
            <a:ext cx="449275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FF93C5-0576-D227-80A7-4CFBA879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0119" y="6209925"/>
            <a:ext cx="449275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80437-832A-CEFB-830D-936773ED9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537960" cy="1463040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4. </a:t>
            </a:r>
            <a:r>
              <a:rPr lang="en-US" dirty="0" err="1">
                <a:ea typeface="+mj-lt"/>
                <a:cs typeface="+mj-lt"/>
              </a:rPr>
              <a:t>Današnja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definicija</a:t>
            </a:r>
            <a:r>
              <a:rPr lang="en-US" dirty="0">
                <a:ea typeface="+mj-lt"/>
                <a:cs typeface="+mj-lt"/>
              </a:rPr>
              <a:t> (od 1983.)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55BBA-F328-D348-511E-41ADF5BE3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537960" cy="37673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300" dirty="0">
                <a:ea typeface="+mn-lt"/>
                <a:cs typeface="+mn-lt"/>
              </a:rPr>
              <a:t>Metar je </a:t>
            </a:r>
            <a:r>
              <a:rPr lang="en-US" sz="2300" dirty="0" err="1">
                <a:ea typeface="+mn-lt"/>
                <a:cs typeface="+mn-lt"/>
              </a:rPr>
              <a:t>definiran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kao</a:t>
            </a:r>
            <a:r>
              <a:rPr lang="en-US" sz="2300" dirty="0">
                <a:ea typeface="+mn-lt"/>
                <a:cs typeface="+mn-lt"/>
              </a:rPr>
              <a:t>:</a:t>
            </a:r>
          </a:p>
          <a:p>
            <a:r>
              <a:rPr lang="en-US" sz="2300" dirty="0">
                <a:ea typeface="+mn-lt"/>
                <a:cs typeface="+mn-lt"/>
              </a:rPr>
              <a:t>Put koji </a:t>
            </a:r>
            <a:r>
              <a:rPr lang="en-US" sz="2300" dirty="0" err="1">
                <a:ea typeface="+mn-lt"/>
                <a:cs typeface="+mn-lt"/>
              </a:rPr>
              <a:t>svjetlost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prijeđe</a:t>
            </a:r>
            <a:r>
              <a:rPr lang="en-US" sz="2300" dirty="0">
                <a:ea typeface="+mn-lt"/>
                <a:cs typeface="+mn-lt"/>
              </a:rPr>
              <a:t> u </a:t>
            </a:r>
            <a:r>
              <a:rPr lang="en-US" sz="2300" dirty="0" err="1">
                <a:ea typeface="+mn-lt"/>
                <a:cs typeface="+mn-lt"/>
              </a:rPr>
              <a:t>vakumu</a:t>
            </a:r>
            <a:r>
              <a:rPr lang="en-US" sz="2300" dirty="0">
                <a:ea typeface="+mn-lt"/>
                <a:cs typeface="+mn-lt"/>
              </a:rPr>
              <a:t> za </a:t>
            </a:r>
            <a:r>
              <a:rPr lang="en-US" sz="2300" dirty="0" err="1">
                <a:ea typeface="+mn-lt"/>
                <a:cs typeface="+mn-lt"/>
              </a:rPr>
              <a:t>vrijeme</a:t>
            </a:r>
            <a:r>
              <a:rPr lang="en-US" sz="2300" dirty="0">
                <a:ea typeface="+mn-lt"/>
                <a:cs typeface="+mn-lt"/>
              </a:rPr>
              <a:t> od 1⁄299 792 458 </a:t>
            </a:r>
            <a:r>
              <a:rPr lang="en-US" sz="2300" dirty="0" err="1">
                <a:ea typeface="+mn-lt"/>
                <a:cs typeface="+mn-lt"/>
              </a:rPr>
              <a:t>sekundi</a:t>
            </a:r>
            <a:r>
              <a:rPr lang="en-US" sz="2300" dirty="0">
                <a:ea typeface="+mn-lt"/>
                <a:cs typeface="+mn-lt"/>
              </a:rPr>
              <a:t>.</a:t>
            </a:r>
          </a:p>
          <a:p>
            <a:r>
              <a:rPr lang="en-US" sz="2300" dirty="0" err="1"/>
              <a:t>Zašto</a:t>
            </a:r>
            <a:r>
              <a:rPr lang="en-US" sz="2300" dirty="0"/>
              <a:t>? </a:t>
            </a:r>
          </a:p>
          <a:p>
            <a:r>
              <a:rPr lang="en-US" sz="2300" dirty="0" err="1">
                <a:ea typeface="+mn-lt"/>
                <a:cs typeface="+mn-lt"/>
              </a:rPr>
              <a:t>Brzina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svjetlosti</a:t>
            </a:r>
            <a:r>
              <a:rPr lang="en-US" sz="2300" dirty="0">
                <a:ea typeface="+mn-lt"/>
                <a:cs typeface="+mn-lt"/>
              </a:rPr>
              <a:t> u </a:t>
            </a:r>
            <a:r>
              <a:rPr lang="en-US" sz="2300" dirty="0" err="1">
                <a:ea typeface="+mn-lt"/>
                <a:cs typeface="+mn-lt"/>
              </a:rPr>
              <a:t>vakuumu</a:t>
            </a:r>
            <a:r>
              <a:rPr lang="en-US" sz="2300" dirty="0">
                <a:ea typeface="+mn-lt"/>
                <a:cs typeface="+mn-lt"/>
              </a:rPr>
              <a:t> (299 792 458 m/s) je </a:t>
            </a:r>
            <a:r>
              <a:rPr lang="en-US" sz="2300" dirty="0" err="1">
                <a:ea typeface="+mn-lt"/>
                <a:cs typeface="+mn-lt"/>
              </a:rPr>
              <a:t>apsolutna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i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nepromjenjiva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prirodna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konstanta</a:t>
            </a:r>
            <a:r>
              <a:rPr lang="en-US" sz="2300" dirty="0">
                <a:ea typeface="+mn-lt"/>
                <a:cs typeface="+mn-lt"/>
              </a:rPr>
              <a:t>.</a:t>
            </a:r>
          </a:p>
          <a:p>
            <a:r>
              <a:rPr lang="en-US" sz="2300" dirty="0" err="1">
                <a:ea typeface="+mn-lt"/>
                <a:cs typeface="+mn-lt"/>
              </a:rPr>
              <a:t>Omogućuje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ekstremnu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preciznost</a:t>
            </a:r>
            <a:r>
              <a:rPr lang="en-US" sz="2300" dirty="0">
                <a:ea typeface="+mn-lt"/>
                <a:cs typeface="+mn-lt"/>
              </a:rPr>
              <a:t>, </a:t>
            </a:r>
            <a:r>
              <a:rPr lang="en-US" sz="2300" dirty="0" err="1">
                <a:ea typeface="+mn-lt"/>
                <a:cs typeface="+mn-lt"/>
              </a:rPr>
              <a:t>neovisno</a:t>
            </a:r>
            <a:r>
              <a:rPr lang="en-US" sz="2300" dirty="0">
                <a:ea typeface="+mn-lt"/>
                <a:cs typeface="+mn-lt"/>
              </a:rPr>
              <a:t> o </a:t>
            </a:r>
            <a:r>
              <a:rPr lang="en-US" sz="2300" dirty="0" err="1">
                <a:ea typeface="+mn-lt"/>
                <a:cs typeface="+mn-lt"/>
              </a:rPr>
              <a:t>fizičkim</a:t>
            </a:r>
            <a:r>
              <a:rPr lang="en-US" sz="2300" dirty="0">
                <a:ea typeface="+mn-lt"/>
                <a:cs typeface="+mn-lt"/>
              </a:rPr>
              <a:t> </a:t>
            </a:r>
            <a:r>
              <a:rPr lang="en-US" sz="2300" dirty="0" err="1">
                <a:ea typeface="+mn-lt"/>
                <a:cs typeface="+mn-lt"/>
              </a:rPr>
              <a:t>objektima</a:t>
            </a:r>
            <a:r>
              <a:rPr lang="en-US" sz="2300" dirty="0">
                <a:ea typeface="+mn-lt"/>
                <a:cs typeface="+mn-lt"/>
              </a:rPr>
              <a:t>.</a:t>
            </a:r>
            <a:endParaRPr lang="en-US" sz="2300" dirty="0"/>
          </a:p>
          <a:p>
            <a:endParaRPr lang="en-US" sz="2400" dirty="0"/>
          </a:p>
        </p:txBody>
      </p:sp>
      <p:pic>
        <p:nvPicPr>
          <p:cNvPr id="4" name="Picture 3" descr="Story pin image">
            <a:extLst>
              <a:ext uri="{FF2B5EF4-FFF2-40B4-BE49-F238E27FC236}">
                <a16:creationId xmlns:a16="http://schemas.microsoft.com/office/drawing/2014/main" id="{4EFE9C9A-5F2E-4573-BCCC-3AE2A883B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" r="-4" b="-4"/>
          <a:stretch>
            <a:fillRect/>
          </a:stretch>
        </p:blipFill>
        <p:spPr>
          <a:xfrm>
            <a:off x="7659149" y="976160"/>
            <a:ext cx="4011643" cy="53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9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E7A35-B861-FA9E-A4E6-18B2C8FB8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his may contain: a collage of different images with some writing on the wall and an old man sitting at a desk in front of a blackboard">
            <a:extLst>
              <a:ext uri="{FF2B5EF4-FFF2-40B4-BE49-F238E27FC236}">
                <a16:creationId xmlns:a16="http://schemas.microsoft.com/office/drawing/2014/main" id="{22BD67C7-AE49-1F33-6DCC-253D00A4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613" b="16738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7B3E2DB-180D-4752-BBB6-987822D6B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1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0DF0C-E308-FD7C-6170-A0F5D766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052" y="971396"/>
            <a:ext cx="5870184" cy="2859533"/>
          </a:xfrm>
        </p:spPr>
        <p:txBody>
          <a:bodyPr anchor="t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Hvala na vašoj pažnji!</a:t>
            </a:r>
            <a:br>
              <a:rPr lang="en-US" sz="6000">
                <a:solidFill>
                  <a:srgbClr val="FFFFFF"/>
                </a:solidFill>
              </a:rPr>
            </a:b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BA8F5-331B-64C1-DE96-299F0204C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5052" y="4482450"/>
            <a:ext cx="5824468" cy="172402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9321" y="508090"/>
            <a:ext cx="611481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8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F79F7-C4D2-9E42-C215-35D2F71E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537960" cy="1463040"/>
          </a:xfrm>
        </p:spPr>
        <p:txBody>
          <a:bodyPr>
            <a:normAutofit/>
          </a:bodyPr>
          <a:lstStyle/>
          <a:p>
            <a:r>
              <a:rPr lang="en-US" dirty="0" err="1"/>
              <a:t>Metar</a:t>
            </a:r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2AB4F07-F8CB-0EB3-7C9C-8586252F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53796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Oznaka</a:t>
            </a:r>
            <a:r>
              <a:rPr lang="en-US" sz="2400" dirty="0"/>
              <a:t> za </a:t>
            </a:r>
            <a:r>
              <a:rPr lang="en-US" sz="2400" dirty="0" err="1"/>
              <a:t>metar</a:t>
            </a:r>
            <a:r>
              <a:rPr lang="en-US" sz="2400" dirty="0"/>
              <a:t> je: m</a:t>
            </a:r>
          </a:p>
          <a:p>
            <a:r>
              <a:rPr lang="en-US" sz="2400" b="1" dirty="0">
                <a:ea typeface="+mn-lt"/>
                <a:cs typeface="+mn-lt"/>
              </a:rPr>
              <a:t>Metar </a:t>
            </a:r>
            <a:r>
              <a:rPr lang="en-US" sz="2400" dirty="0" err="1">
                <a:ea typeface="+mn-lt"/>
                <a:cs typeface="+mn-lt"/>
              </a:rPr>
              <a:t>mjerna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jedinica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duljinu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hr-HR" sz="2400" dirty="0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jedna</a:t>
            </a:r>
            <a:r>
              <a:rPr lang="en-US" sz="2400" dirty="0">
                <a:ea typeface="+mn-lt"/>
                <a:cs typeface="+mn-lt"/>
              </a:rPr>
              <a:t> je od </a:t>
            </a:r>
            <a:r>
              <a:rPr lang="en-US" sz="2400" dirty="0" err="1">
                <a:ea typeface="+mn-lt"/>
                <a:cs typeface="+mn-lt"/>
              </a:rPr>
              <a:t>osnovnih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jedinica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Međunarodnom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sustavu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r>
              <a:rPr lang="en-US" sz="2400" dirty="0" err="1">
                <a:ea typeface="+mn-lt"/>
                <a:cs typeface="+mn-lt"/>
              </a:rPr>
              <a:t>Koristi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globalno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znanosti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tehnologiji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građevinarstvu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prometu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itd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endParaRPr lang="en-US" sz="2400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Story pin image">
            <a:extLst>
              <a:ext uri="{FF2B5EF4-FFF2-40B4-BE49-F238E27FC236}">
                <a16:creationId xmlns:a16="http://schemas.microsoft.com/office/drawing/2014/main" id="{3A5CDDE8-B222-1589-8125-230ED714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" r="-4" b="-4"/>
          <a:stretch>
            <a:fillRect/>
          </a:stretch>
        </p:blipFill>
        <p:spPr>
          <a:xfrm>
            <a:off x="7659149" y="976160"/>
            <a:ext cx="4011643" cy="53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DC5EA-712C-FD39-F526-7C20D79C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81928" cy="1463040"/>
          </a:xfrm>
        </p:spPr>
        <p:txBody>
          <a:bodyPr>
            <a:normAutofit/>
          </a:bodyPr>
          <a:lstStyle/>
          <a:p>
            <a:r>
              <a:rPr lang="en-US" dirty="0" err="1"/>
              <a:t>Povijest</a:t>
            </a:r>
            <a:r>
              <a:rPr lang="en-US" dirty="0"/>
              <a:t> </a:t>
            </a:r>
            <a:r>
              <a:rPr lang="hr-HR" dirty="0"/>
              <a:t>m</a:t>
            </a:r>
            <a:r>
              <a:rPr lang="en-US" dirty="0" err="1"/>
              <a:t>etra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2E603-224A-EA4F-F10E-EF365BF6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81928" cy="37673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ea typeface="+mn-lt"/>
                <a:cs typeface="+mn-lt"/>
              </a:rPr>
              <a:t>Prije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moderne</a:t>
            </a:r>
            <a:r>
              <a:rPr lang="en-US" sz="2400" dirty="0">
                <a:ea typeface="+mn-lt"/>
                <a:cs typeface="+mn-lt"/>
              </a:rPr>
              <a:t> ere, </a:t>
            </a:r>
            <a:r>
              <a:rPr lang="en-US" sz="2400" dirty="0" err="1">
                <a:ea typeface="+mn-lt"/>
                <a:cs typeface="+mn-lt"/>
              </a:rPr>
              <a:t>različiti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narodi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koristili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različite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jedinice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duljine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npr</a:t>
            </a:r>
            <a:r>
              <a:rPr lang="en-US" sz="2400" dirty="0">
                <a:ea typeface="+mn-lt"/>
                <a:cs typeface="+mn-lt"/>
              </a:rPr>
              <a:t>. </a:t>
            </a:r>
            <a:r>
              <a:rPr lang="en-US" sz="2400" dirty="0" err="1">
                <a:ea typeface="+mn-lt"/>
                <a:cs typeface="+mn-lt"/>
              </a:rPr>
              <a:t>stopa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lakat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palac</a:t>
            </a:r>
            <a:r>
              <a:rPr lang="en-US" sz="2400" dirty="0">
                <a:ea typeface="+mn-lt"/>
                <a:cs typeface="+mn-lt"/>
              </a:rPr>
              <a:t>), </a:t>
            </a:r>
            <a:r>
              <a:rPr lang="en-US" sz="2400" dirty="0" err="1">
                <a:ea typeface="+mn-lt"/>
                <a:cs typeface="+mn-lt"/>
              </a:rPr>
              <a:t>koje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su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dirty="0" err="1">
                <a:ea typeface="+mn-lt"/>
                <a:cs typeface="+mn-lt"/>
              </a:rPr>
              <a:t>često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temeljile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dijelovima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ljudskog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tijela</a:t>
            </a:r>
            <a:r>
              <a:rPr lang="en-US" sz="2400" dirty="0">
                <a:ea typeface="+mn-lt"/>
                <a:cs typeface="+mn-lt"/>
              </a:rPr>
              <a:t>. To je </a:t>
            </a:r>
            <a:r>
              <a:rPr lang="en-US" sz="2400" dirty="0" err="1">
                <a:ea typeface="+mn-lt"/>
                <a:cs typeface="+mn-lt"/>
              </a:rPr>
              <a:t>stvaralo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probleme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trgovini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znanosti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inženjerstvu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jer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nije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bilo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konzistentnosti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r>
              <a:rPr lang="en-US" sz="2400" dirty="0"/>
              <a:t>Metar je </a:t>
            </a:r>
            <a:r>
              <a:rPr lang="en-US" sz="2400" dirty="0" err="1"/>
              <a:t>prvotno</a:t>
            </a:r>
            <a:r>
              <a:rPr lang="en-US" sz="2400" dirty="0"/>
              <a:t> </a:t>
            </a:r>
            <a:r>
              <a:rPr lang="en-US" sz="2400" dirty="0" err="1"/>
              <a:t>određen</a:t>
            </a:r>
            <a:r>
              <a:rPr lang="en-US" sz="2400" dirty="0"/>
              <a:t> 1795. g </a:t>
            </a:r>
            <a:r>
              <a:rPr lang="en-US" sz="2400" dirty="0" err="1"/>
              <a:t>kao</a:t>
            </a:r>
            <a:r>
              <a:rPr lang="en-US" sz="2400" dirty="0"/>
              <a:t> </a:t>
            </a:r>
            <a:r>
              <a:rPr lang="en-US" sz="2400" dirty="0" err="1"/>
              <a:t>temeljna</a:t>
            </a:r>
            <a:r>
              <a:rPr lang="en-US" sz="2400" dirty="0"/>
              <a:t> </a:t>
            </a:r>
            <a:r>
              <a:rPr lang="en-US" sz="2400" dirty="0" err="1"/>
              <a:t>jedinica</a:t>
            </a:r>
            <a:r>
              <a:rPr lang="en-US" sz="2400" dirty="0"/>
              <a:t> </a:t>
            </a:r>
            <a:r>
              <a:rPr lang="en-US" sz="2400" dirty="0" err="1"/>
              <a:t>francuskog</a:t>
            </a:r>
            <a:r>
              <a:rPr lang="en-US" sz="2400" dirty="0"/>
              <a:t> </a:t>
            </a:r>
            <a:r>
              <a:rPr lang="en-US" sz="2400" dirty="0" err="1"/>
              <a:t>mjernog</a:t>
            </a:r>
            <a:r>
              <a:rPr lang="en-US" sz="2400" dirty="0"/>
              <a:t> </a:t>
            </a:r>
            <a:r>
              <a:rPr lang="en-US" sz="2400" dirty="0" err="1"/>
              <a:t>sustava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his may contain: a calculator, pen and notebooks on top of some paper with numbers">
            <a:extLst>
              <a:ext uri="{FF2B5EF4-FFF2-40B4-BE49-F238E27FC236}">
                <a16:creationId xmlns:a16="http://schemas.microsoft.com/office/drawing/2014/main" id="{5225F982-FD7C-A24E-73AC-05D6E88A85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5" t="142" r="284" b="-36"/>
          <a:stretch>
            <a:fillRect/>
          </a:stretch>
        </p:blipFill>
        <p:spPr>
          <a:xfrm>
            <a:off x="7317668" y="542492"/>
            <a:ext cx="4356466" cy="58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8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C6D72-6094-EB4A-61A7-CD9596E8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</p:spPr>
        <p:txBody>
          <a:bodyPr>
            <a:normAutofit/>
          </a:bodyPr>
          <a:lstStyle/>
          <a:p>
            <a:r>
              <a:rPr lang="en-US" dirty="0" err="1"/>
              <a:t>Zaslužni</a:t>
            </a:r>
            <a:r>
              <a:rPr lang="en-US" dirty="0"/>
              <a:t> za </a:t>
            </a:r>
            <a:r>
              <a:rPr lang="en-US" dirty="0" err="1"/>
              <a:t>metar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583F60-6F8B-B498-CB88-B1AA0648A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F487-3FC5-0ACC-C45E-AF4F3A72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5020056" cy="37673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Metar </a:t>
            </a:r>
            <a:r>
              <a:rPr lang="en-US" dirty="0" err="1">
                <a:ea typeface="+mn-lt"/>
                <a:cs typeface="+mn-lt"/>
              </a:rPr>
              <a:t>kao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jedinicu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izumila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jedna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osoba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već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nastao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rezultat</a:t>
            </a:r>
            <a:r>
              <a:rPr lang="en-US" dirty="0">
                <a:ea typeface="+mn-lt"/>
                <a:cs typeface="+mn-lt"/>
              </a:rPr>
              <a:t> rada </a:t>
            </a:r>
            <a:r>
              <a:rPr lang="en-US" dirty="0" err="1">
                <a:ea typeface="+mn-lt"/>
                <a:cs typeface="+mn-lt"/>
              </a:rPr>
              <a:t>francuskih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znanstvenika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institucija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tijekom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Francuske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revolucije</a:t>
            </a:r>
            <a:r>
              <a:rPr lang="en-US" dirty="0">
                <a:ea typeface="+mn-lt"/>
                <a:cs typeface="+mn-lt"/>
              </a:rPr>
              <a:t>. Ipak, </a:t>
            </a:r>
            <a:r>
              <a:rPr lang="en-US" dirty="0" err="1">
                <a:ea typeface="+mn-lt"/>
                <a:cs typeface="+mn-lt"/>
              </a:rPr>
              <a:t>nekoliko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ključnih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osoba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imalo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presudnu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ulogu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njegovom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stvaranju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Dakle, Jean-Baptiste Joseph Delambre (1749</a:t>
            </a:r>
            <a:r>
              <a:rPr lang="hr-HR" dirty="0">
                <a:ea typeface="+mn-lt"/>
                <a:cs typeface="+mn-lt"/>
              </a:rPr>
              <a:t>. </a:t>
            </a:r>
            <a:r>
              <a:rPr lang="en-US" dirty="0">
                <a:ea typeface="+mn-lt"/>
                <a:cs typeface="+mn-lt"/>
              </a:rPr>
              <a:t>–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1822</a:t>
            </a:r>
            <a:r>
              <a:rPr lang="hr-HR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) </a:t>
            </a:r>
            <a:r>
              <a:rPr lang="hr-HR" dirty="0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Pierre </a:t>
            </a:r>
            <a:r>
              <a:rPr lang="en-US" dirty="0" err="1">
                <a:ea typeface="+mn-lt"/>
                <a:cs typeface="+mn-lt"/>
              </a:rPr>
              <a:t>Méchain</a:t>
            </a:r>
            <a:r>
              <a:rPr lang="en-US" dirty="0">
                <a:ea typeface="+mn-lt"/>
                <a:cs typeface="+mn-lt"/>
              </a:rPr>
              <a:t> (1744</a:t>
            </a:r>
            <a:r>
              <a:rPr lang="hr-HR" dirty="0">
                <a:ea typeface="+mn-lt"/>
                <a:cs typeface="+mn-lt"/>
              </a:rPr>
              <a:t>. </a:t>
            </a:r>
            <a:r>
              <a:rPr lang="en-US" dirty="0">
                <a:ea typeface="+mn-lt"/>
                <a:cs typeface="+mn-lt"/>
              </a:rPr>
              <a:t>–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1804</a:t>
            </a:r>
            <a:r>
              <a:rPr lang="hr-HR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)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najzaslužniji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pojedinci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stvaranje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metra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dok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Francuska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akademija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znanosti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ključna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organizacija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njegovoj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službenoj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definiciji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standardizaciji</a:t>
            </a:r>
            <a:r>
              <a:rPr lang="en-US" dirty="0">
                <a:ea typeface="+mn-lt"/>
                <a:cs typeface="+mn-lt"/>
              </a:rPr>
              <a:t>.</a:t>
            </a:r>
            <a:r>
              <a:rPr lang="en-US" dirty="0"/>
              <a:t>                                        </a:t>
            </a:r>
          </a:p>
        </p:txBody>
      </p:sp>
      <p:pic>
        <p:nvPicPr>
          <p:cNvPr id="4" name="Picture 3" descr="Jean Baptiste Joseph Delambre (Mathematician) - On This Day">
            <a:extLst>
              <a:ext uri="{FF2B5EF4-FFF2-40B4-BE49-F238E27FC236}">
                <a16:creationId xmlns:a16="http://schemas.microsoft.com/office/drawing/2014/main" id="{07104A72-6B02-2BC7-2F30-63E29A4A8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10" y="1486896"/>
            <a:ext cx="2852928" cy="3566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his may contain: a painting of a man sitting in a chair with a book and pen on his lap">
            <a:extLst>
              <a:ext uri="{FF2B5EF4-FFF2-40B4-BE49-F238E27FC236}">
                <a16:creationId xmlns:a16="http://schemas.microsoft.com/office/drawing/2014/main" id="{7A353CD5-67FE-9F36-959A-426963D1F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864" y="2579447"/>
            <a:ext cx="2852928" cy="3555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931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688BC-9813-ECDF-2C73-E339C205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>
            <a:normAutofit/>
          </a:bodyPr>
          <a:lstStyle/>
          <a:p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metra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1192-F1F7-D441-89F4-707C5B1E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304288"/>
            <a:ext cx="6821424" cy="405079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000" dirty="0" err="1">
                <a:ea typeface="+mn-lt"/>
                <a:cs typeface="+mn-lt"/>
              </a:rPr>
              <a:t>Prije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nego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što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metar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postao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službena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jedinica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duljine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ljudi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koristili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razne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lokalne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tradicionalne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jedinice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duljine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razlikovale</a:t>
            </a:r>
            <a:r>
              <a:rPr lang="en-US" sz="2000" dirty="0">
                <a:ea typeface="+mn-lt"/>
                <a:cs typeface="+mn-lt"/>
              </a:rPr>
              <a:t> od </a:t>
            </a:r>
            <a:r>
              <a:rPr lang="en-US" sz="2000" dirty="0" err="1">
                <a:ea typeface="+mn-lt"/>
                <a:cs typeface="+mn-lt"/>
              </a:rPr>
              <a:t>mjesta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dirty="0" err="1">
                <a:ea typeface="+mn-lt"/>
                <a:cs typeface="+mn-lt"/>
              </a:rPr>
              <a:t>mjesta</a:t>
            </a:r>
            <a:r>
              <a:rPr lang="en-US" sz="2000" dirty="0">
                <a:ea typeface="+mn-lt"/>
                <a:cs typeface="+mn-lt"/>
              </a:rPr>
              <a:t>. Dakle, "</a:t>
            </a:r>
            <a:r>
              <a:rPr lang="en-US" sz="2000" dirty="0" err="1">
                <a:ea typeface="+mn-lt"/>
                <a:cs typeface="+mn-lt"/>
              </a:rPr>
              <a:t>metar</a:t>
            </a:r>
            <a:r>
              <a:rPr lang="en-US" sz="2000" dirty="0">
                <a:ea typeface="+mn-lt"/>
                <a:cs typeface="+mn-lt"/>
              </a:rPr>
              <a:t>" </a:t>
            </a:r>
            <a:r>
              <a:rPr lang="en-US" sz="2000" dirty="0" err="1">
                <a:ea typeface="+mn-lt"/>
                <a:cs typeface="+mn-lt"/>
              </a:rPr>
              <a:t>nije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imao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jedno</a:t>
            </a:r>
            <a:r>
              <a:rPr lang="en-US" sz="17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prethodno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ime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ali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umjesto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metra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korištene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sljedeće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jedinice</a:t>
            </a:r>
            <a:r>
              <a:rPr lang="en-US" sz="2000" dirty="0">
                <a:ea typeface="+mn-lt"/>
                <a:cs typeface="+mn-lt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Stopa- </a:t>
            </a:r>
            <a:r>
              <a:rPr lang="en-US" sz="2000" dirty="0" err="1"/>
              <a:t>temeljila</a:t>
            </a:r>
            <a:r>
              <a:rPr lang="en-US" sz="2000" dirty="0">
                <a:ea typeface="+mn-lt"/>
                <a:cs typeface="+mn-lt"/>
              </a:rPr>
              <a:t> se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duljini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ljudskog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stopala</a:t>
            </a: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2000" dirty="0"/>
              <a:t>Lakat- </a:t>
            </a:r>
            <a:r>
              <a:rPr lang="en-US" sz="2000" dirty="0" err="1">
                <a:ea typeface="+mn-lt"/>
                <a:cs typeface="+mn-lt"/>
              </a:rPr>
              <a:t>duljina</a:t>
            </a:r>
            <a:r>
              <a:rPr lang="en-US" sz="2000" dirty="0">
                <a:ea typeface="+mn-lt"/>
                <a:cs typeface="+mn-lt"/>
              </a:rPr>
              <a:t> od </a:t>
            </a:r>
            <a:r>
              <a:rPr lang="en-US" sz="2000" dirty="0" err="1">
                <a:ea typeface="+mn-lt"/>
                <a:cs typeface="+mn-lt"/>
              </a:rPr>
              <a:t>lakta</a:t>
            </a:r>
            <a:r>
              <a:rPr lang="en-US" sz="2000" dirty="0">
                <a:ea typeface="+mn-lt"/>
                <a:cs typeface="+mn-lt"/>
              </a:rPr>
              <a:t> do </a:t>
            </a:r>
            <a:r>
              <a:rPr lang="en-US" sz="2000" dirty="0" err="1">
                <a:ea typeface="+mn-lt"/>
                <a:cs typeface="+mn-lt"/>
              </a:rPr>
              <a:t>vrha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prstiju</a:t>
            </a:r>
            <a:r>
              <a:rPr lang="en-US" sz="2000" dirty="0">
                <a:ea typeface="+mn-lt"/>
                <a:cs typeface="+mn-lt"/>
              </a:rPr>
              <a:t> – </a:t>
            </a:r>
            <a:r>
              <a:rPr lang="en-US" sz="2000" dirty="0" err="1">
                <a:ea typeface="+mn-lt"/>
                <a:cs typeface="+mn-lt"/>
              </a:rPr>
              <a:t>oko</a:t>
            </a:r>
            <a:r>
              <a:rPr lang="en-US" sz="2000" dirty="0">
                <a:ea typeface="+mn-lt"/>
                <a:cs typeface="+mn-lt"/>
              </a:rPr>
              <a:t> 45–50 cm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Palac- </a:t>
            </a:r>
            <a:r>
              <a:rPr lang="en-US" sz="2000" dirty="0" err="1"/>
              <a:t>otprilike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širina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palca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>
                <a:ea typeface="+mn-lt"/>
                <a:cs typeface="+mn-lt"/>
              </a:rPr>
              <a:t>Sajla, </a:t>
            </a:r>
            <a:r>
              <a:rPr lang="en-US" sz="2000" dirty="0" err="1">
                <a:ea typeface="+mn-lt"/>
                <a:cs typeface="+mn-lt"/>
              </a:rPr>
              <a:t>hvat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konopac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milja</a:t>
            </a:r>
            <a:r>
              <a:rPr lang="en-US" sz="2000" dirty="0">
                <a:ea typeface="+mn-lt"/>
                <a:cs typeface="+mn-lt"/>
              </a:rPr>
              <a:t> – u </a:t>
            </a:r>
            <a:r>
              <a:rPr lang="en-US" sz="2000" dirty="0" err="1">
                <a:ea typeface="+mn-lt"/>
                <a:cs typeface="+mn-lt"/>
              </a:rPr>
              <a:t>različitim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kulturama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Kad se u </a:t>
            </a:r>
            <a:r>
              <a:rPr lang="en-US" sz="2000" dirty="0" err="1"/>
              <a:t>Francuskoj</a:t>
            </a:r>
            <a:r>
              <a:rPr lang="en-US" sz="2000" dirty="0"/>
              <a:t> 1790-ih </a:t>
            </a:r>
            <a:r>
              <a:rPr lang="en-US" sz="2000" dirty="0" err="1"/>
              <a:t>odlučivalo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nazvati</a:t>
            </a:r>
            <a:r>
              <a:rPr lang="en-US" sz="2000" dirty="0"/>
              <a:t> </a:t>
            </a:r>
            <a:r>
              <a:rPr lang="en-US" sz="2000" dirty="0" err="1"/>
              <a:t>novu</a:t>
            </a:r>
            <a:r>
              <a:rPr lang="en-US" sz="2000" dirty="0"/>
              <a:t>, </a:t>
            </a:r>
            <a:r>
              <a:rPr lang="en-US" sz="2000" dirty="0" err="1"/>
              <a:t>standardiziranu</a:t>
            </a:r>
            <a:r>
              <a:rPr lang="en-US" sz="2000" dirty="0"/>
              <a:t> </a:t>
            </a:r>
            <a:r>
              <a:rPr lang="en-US" sz="2000" dirty="0" err="1"/>
              <a:t>jedinicu</a:t>
            </a:r>
            <a:r>
              <a:rPr lang="en-US" sz="2000" dirty="0"/>
              <a:t>, </a:t>
            </a:r>
            <a:r>
              <a:rPr lang="en-US" sz="2000" dirty="0" err="1"/>
              <a:t>postojalo</a:t>
            </a:r>
            <a:r>
              <a:rPr lang="en-US" sz="2000" dirty="0"/>
              <a:t> je </a:t>
            </a:r>
            <a:r>
              <a:rPr lang="en-US" sz="2000" dirty="0" err="1"/>
              <a:t>nekoliko</a:t>
            </a:r>
            <a:r>
              <a:rPr lang="en-US" sz="2000" dirty="0"/>
              <a:t> </a:t>
            </a:r>
            <a:r>
              <a:rPr lang="en-US" sz="2000" dirty="0" err="1"/>
              <a:t>prijedloga</a:t>
            </a:r>
            <a:r>
              <a:rPr lang="en-US" sz="2000" dirty="0"/>
              <a:t>. Na </a:t>
            </a:r>
            <a:r>
              <a:rPr lang="en-US" sz="2000" dirty="0" err="1"/>
              <a:t>kraju</a:t>
            </a:r>
            <a:r>
              <a:rPr lang="en-US" sz="2000" dirty="0"/>
              <a:t> je </a:t>
            </a:r>
            <a:r>
              <a:rPr lang="en-US" sz="2000" dirty="0" err="1"/>
              <a:t>odabrano</a:t>
            </a:r>
            <a:r>
              <a:rPr lang="en-US" sz="2000" dirty="0"/>
              <a:t> </a:t>
            </a:r>
            <a:r>
              <a:rPr lang="en-US" sz="2000" dirty="0" err="1"/>
              <a:t>ime</a:t>
            </a:r>
            <a:r>
              <a:rPr lang="en-US" sz="2000" dirty="0"/>
              <a:t> "</a:t>
            </a:r>
            <a:r>
              <a:rPr lang="en-US" sz="2000" dirty="0" err="1"/>
              <a:t>mètre</a:t>
            </a:r>
            <a:r>
              <a:rPr lang="en-US" sz="2000" dirty="0"/>
              <a:t>",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dolazi</a:t>
            </a:r>
            <a:r>
              <a:rPr lang="en-US" sz="2000" dirty="0"/>
              <a:t> od </a:t>
            </a:r>
            <a:r>
              <a:rPr lang="en-US" sz="2000" dirty="0" err="1"/>
              <a:t>grčke</a:t>
            </a:r>
            <a:r>
              <a:rPr lang="en-US" sz="2000" dirty="0"/>
              <a:t> </a:t>
            </a:r>
            <a:r>
              <a:rPr lang="en-US" sz="2000" dirty="0" err="1"/>
              <a:t>riječi</a:t>
            </a:r>
            <a:r>
              <a:rPr lang="en-US" sz="2000" dirty="0"/>
              <a:t>:</a:t>
            </a:r>
          </a:p>
          <a:p>
            <a:pPr>
              <a:lnSpc>
                <a:spcPct val="100000"/>
              </a:lnSpc>
            </a:pPr>
            <a:r>
              <a:rPr lang="en-US" sz="2000" dirty="0" err="1"/>
              <a:t>μέτρον</a:t>
            </a:r>
            <a:r>
              <a:rPr lang="en-US" sz="2000" dirty="0"/>
              <a:t> (</a:t>
            </a:r>
            <a:r>
              <a:rPr lang="en-US" sz="2000" dirty="0" err="1"/>
              <a:t>métron</a:t>
            </a:r>
            <a:r>
              <a:rPr lang="en-US" sz="2000" dirty="0"/>
              <a:t>) = </a:t>
            </a:r>
            <a:r>
              <a:rPr lang="en-US" sz="2000" dirty="0" err="1"/>
              <a:t>mjera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  <p:pic>
        <p:nvPicPr>
          <p:cNvPr id="4" name="Picture 3" descr="A piece of paper with math equations&#10;&#10;AI-generated content may be incorrect.">
            <a:extLst>
              <a:ext uri="{FF2B5EF4-FFF2-40B4-BE49-F238E27FC236}">
                <a16:creationId xmlns:a16="http://schemas.microsoft.com/office/drawing/2014/main" id="{098A92A4-9CC0-73BF-2DB1-5BE9CCD8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73" r="1" b="16982"/>
          <a:stretch>
            <a:fillRect/>
          </a:stretch>
        </p:blipFill>
        <p:spPr>
          <a:xfrm>
            <a:off x="7730019" y="2299390"/>
            <a:ext cx="3941064" cy="40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6FCF5-4129-937A-680C-F8BD0750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81928" cy="1463040"/>
          </a:xfrm>
        </p:spPr>
        <p:txBody>
          <a:bodyPr>
            <a:normAutofit/>
          </a:bodyPr>
          <a:lstStyle/>
          <a:p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metra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3FCC-41E2-0D2A-A4FF-AA92A36C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81928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n-lt"/>
                <a:cs typeface="+mn-lt"/>
              </a:rPr>
              <a:t>Metar je </a:t>
            </a:r>
            <a:r>
              <a:rPr lang="en-US" sz="2800" dirty="0" err="1">
                <a:ea typeface="+mn-lt"/>
                <a:cs typeface="+mn-lt"/>
              </a:rPr>
              <a:t>kroz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povijest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više</a:t>
            </a:r>
            <a:r>
              <a:rPr lang="en-US" sz="2800" b="1" dirty="0">
                <a:ea typeface="+mn-lt"/>
                <a:cs typeface="+mn-lt"/>
              </a:rPr>
              <a:t> puta </a:t>
            </a:r>
            <a:r>
              <a:rPr lang="en-US" sz="2800" b="1" dirty="0" err="1">
                <a:ea typeface="+mn-lt"/>
                <a:cs typeface="+mn-lt"/>
              </a:rPr>
              <a:t>redefiniran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kako</a:t>
            </a:r>
            <a:r>
              <a:rPr lang="en-US" sz="2800" dirty="0">
                <a:ea typeface="+mn-lt"/>
                <a:cs typeface="+mn-lt"/>
              </a:rPr>
              <a:t> bi </a:t>
            </a:r>
            <a:r>
              <a:rPr lang="en-US" sz="2800" dirty="0" err="1">
                <a:ea typeface="+mn-lt"/>
                <a:cs typeface="+mn-lt"/>
              </a:rPr>
              <a:t>postao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što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precizniji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i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univerzalniji</a:t>
            </a:r>
            <a:r>
              <a:rPr lang="en-US" sz="2800" dirty="0">
                <a:ea typeface="+mn-lt"/>
                <a:cs typeface="+mn-lt"/>
              </a:rPr>
              <a:t>. Danas se </a:t>
            </a:r>
            <a:r>
              <a:rPr lang="en-US" sz="2800" dirty="0" err="1">
                <a:ea typeface="+mn-lt"/>
                <a:cs typeface="+mn-lt"/>
              </a:rPr>
              <a:t>metar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temelji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na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prirodnoj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dirty="0" err="1">
                <a:ea typeface="+mn-lt"/>
                <a:cs typeface="+mn-lt"/>
              </a:rPr>
              <a:t>konstanti</a:t>
            </a:r>
            <a:r>
              <a:rPr lang="en-US" sz="2800" dirty="0">
                <a:ea typeface="+mn-lt"/>
                <a:cs typeface="+mn-lt"/>
              </a:rPr>
              <a:t> – </a:t>
            </a:r>
            <a:r>
              <a:rPr lang="en-US" sz="2800" dirty="0" err="1">
                <a:ea typeface="+mn-lt"/>
                <a:cs typeface="+mn-lt"/>
              </a:rPr>
              <a:t>brzini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svjetlosti</a:t>
            </a:r>
            <a:r>
              <a:rPr lang="en-US" sz="2800" dirty="0">
                <a:ea typeface="+mn-lt"/>
                <a:cs typeface="+mn-lt"/>
              </a:rPr>
              <a:t>.</a:t>
            </a:r>
          </a:p>
          <a:p>
            <a:endParaRPr lang="en-US" sz="2800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4" name="Picture 3" descr="Story pin image">
            <a:extLst>
              <a:ext uri="{FF2B5EF4-FFF2-40B4-BE49-F238E27FC236}">
                <a16:creationId xmlns:a16="http://schemas.microsoft.com/office/drawing/2014/main" id="{CA8834A9-9C85-2FC7-8335-EA634FBC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668" y="542492"/>
            <a:ext cx="4356461" cy="58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7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D712B-6FE6-0FD4-51AA-A5774DC4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81928" cy="1463040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1. Prva </a:t>
            </a:r>
            <a:r>
              <a:rPr lang="en-US" err="1">
                <a:ea typeface="+mj-lt"/>
                <a:cs typeface="+mj-lt"/>
              </a:rPr>
              <a:t>definicija</a:t>
            </a:r>
            <a:r>
              <a:rPr lang="en-US" dirty="0">
                <a:ea typeface="+mj-lt"/>
                <a:cs typeface="+mj-lt"/>
              </a:rPr>
              <a:t> (1791.)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14B09-5187-AA1B-0023-5C85707F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81928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Metar = 1/10,000,000 </a:t>
            </a:r>
            <a:r>
              <a:rPr lang="en-US" sz="2400" b="1" err="1">
                <a:ea typeface="+mn-lt"/>
                <a:cs typeface="+mn-lt"/>
              </a:rPr>
              <a:t>udaljenosti</a:t>
            </a:r>
            <a:r>
              <a:rPr lang="en-US" sz="2400" b="1" dirty="0">
                <a:ea typeface="+mn-lt"/>
                <a:cs typeface="+mn-lt"/>
              </a:rPr>
              <a:t> od </a:t>
            </a:r>
            <a:r>
              <a:rPr lang="en-US" sz="2400" b="1" err="1">
                <a:ea typeface="+mn-lt"/>
                <a:cs typeface="+mn-lt"/>
              </a:rPr>
              <a:t>ekvatora</a:t>
            </a:r>
            <a:r>
              <a:rPr lang="en-US" sz="2400" b="1" dirty="0">
                <a:ea typeface="+mn-lt"/>
                <a:cs typeface="+mn-lt"/>
              </a:rPr>
              <a:t> do </a:t>
            </a:r>
            <a:r>
              <a:rPr lang="en-US" sz="2400" b="1" err="1">
                <a:ea typeface="+mn-lt"/>
                <a:cs typeface="+mn-lt"/>
              </a:rPr>
              <a:t>Sjevernog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pola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mjereno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duž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meridijana</a:t>
            </a:r>
            <a:r>
              <a:rPr lang="en-US" sz="2400" dirty="0">
                <a:ea typeface="+mn-lt"/>
                <a:cs typeface="+mn-lt"/>
              </a:rPr>
              <a:t> koji </a:t>
            </a:r>
            <a:r>
              <a:rPr lang="en-US" sz="2400" err="1">
                <a:ea typeface="+mn-lt"/>
                <a:cs typeface="+mn-lt"/>
              </a:rPr>
              <a:t>prolazi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kroz</a:t>
            </a:r>
            <a:r>
              <a:rPr lang="en-US" sz="2400" dirty="0">
                <a:ea typeface="+mn-lt"/>
                <a:cs typeface="+mn-lt"/>
              </a:rPr>
              <a:t> Pariz.</a:t>
            </a:r>
          </a:p>
          <a:p>
            <a:r>
              <a:rPr lang="en-US" sz="2400" err="1">
                <a:ea typeface="+mn-lt"/>
                <a:cs typeface="+mn-lt"/>
              </a:rPr>
              <a:t>Temeljeno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Zemljinoj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veličini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r>
              <a:rPr lang="en-US" sz="2400" dirty="0">
                <a:ea typeface="+mn-lt"/>
                <a:cs typeface="+mn-lt"/>
              </a:rPr>
              <a:t>Problem: </a:t>
            </a:r>
            <a:r>
              <a:rPr lang="en-US" sz="2400" err="1">
                <a:ea typeface="+mn-lt"/>
                <a:cs typeface="+mn-lt"/>
              </a:rPr>
              <a:t>vrlo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teško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točno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izmjeriti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tu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udaljenost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Story pin image">
            <a:extLst>
              <a:ext uri="{FF2B5EF4-FFF2-40B4-BE49-F238E27FC236}">
                <a16:creationId xmlns:a16="http://schemas.microsoft.com/office/drawing/2014/main" id="{D75AB4B4-B463-7E9E-E010-04B790DF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450" y="508090"/>
            <a:ext cx="4060896" cy="58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6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72D6E-3C5F-1775-AA8D-74583E90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281928" cy="1463040"/>
          </a:xfrm>
        </p:spPr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err="1"/>
              <a:t>Fizički</a:t>
            </a:r>
            <a:r>
              <a:rPr lang="en-US" dirty="0"/>
              <a:t> </a:t>
            </a:r>
            <a:r>
              <a:rPr lang="en-US" dirty="0" err="1"/>
              <a:t>prototip</a:t>
            </a:r>
            <a:r>
              <a:rPr lang="en-US" dirty="0"/>
              <a:t> (1889.)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032C-C87A-436A-EF52-F4BAE0B8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281928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Metar je </a:t>
            </a:r>
            <a:r>
              <a:rPr lang="en-US" sz="2400" err="1">
                <a:ea typeface="+mn-lt"/>
                <a:cs typeface="+mn-lt"/>
              </a:rPr>
              <a:t>definiran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kao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duljina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platinsko-iridijske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šipke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pohranjene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err="1">
                <a:ea typeface="+mn-lt"/>
                <a:cs typeface="+mn-lt"/>
              </a:rPr>
              <a:t>Međunarodnom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uredu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err="1">
                <a:ea typeface="+mn-lt"/>
                <a:cs typeface="+mn-lt"/>
              </a:rPr>
              <a:t>utege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mjere</a:t>
            </a:r>
            <a:r>
              <a:rPr lang="en-US" sz="2400" dirty="0">
                <a:ea typeface="+mn-lt"/>
                <a:cs typeface="+mn-lt"/>
              </a:rPr>
              <a:t> (BIPM) u </a:t>
            </a:r>
            <a:r>
              <a:rPr lang="en-US" sz="2400" err="1">
                <a:ea typeface="+mn-lt"/>
                <a:cs typeface="+mn-lt"/>
              </a:rPr>
              <a:t>Francuskoj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r>
              <a:rPr lang="en-US" sz="2400" dirty="0">
                <a:ea typeface="+mn-lt"/>
                <a:cs typeface="+mn-lt"/>
              </a:rPr>
              <a:t>Ova </a:t>
            </a:r>
            <a:r>
              <a:rPr lang="en-US" sz="2400" err="1">
                <a:ea typeface="+mn-lt"/>
                <a:cs typeface="+mn-lt"/>
              </a:rPr>
              <a:t>šipka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err="1">
                <a:ea typeface="+mn-lt"/>
                <a:cs typeface="+mn-lt"/>
              </a:rPr>
              <a:t>zvala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Međunarodni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prototip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metra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r>
              <a:rPr lang="en-US" sz="2400" dirty="0">
                <a:ea typeface="+mn-lt"/>
                <a:cs typeface="+mn-lt"/>
              </a:rPr>
              <a:t>Problem: </a:t>
            </a:r>
            <a:r>
              <a:rPr lang="en-US" sz="2400" err="1">
                <a:ea typeface="+mn-lt"/>
                <a:cs typeface="+mn-lt"/>
              </a:rPr>
              <a:t>fizički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objekt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može</a:t>
            </a:r>
            <a:r>
              <a:rPr lang="en-US" sz="2400" dirty="0">
                <a:ea typeface="+mn-lt"/>
                <a:cs typeface="+mn-lt"/>
              </a:rPr>
              <a:t> se </a:t>
            </a:r>
            <a:r>
              <a:rPr lang="en-US" sz="2400" err="1">
                <a:ea typeface="+mn-lt"/>
                <a:cs typeface="+mn-lt"/>
              </a:rPr>
              <a:t>oštetiti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saviti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ili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izgubiti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This may contain: a calculator sitting on top of papers with numbers and calculations written in them">
            <a:extLst>
              <a:ext uri="{FF2B5EF4-FFF2-40B4-BE49-F238E27FC236}">
                <a16:creationId xmlns:a16="http://schemas.microsoft.com/office/drawing/2014/main" id="{45943680-624B-0109-EF5B-DAEC3D47B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50" y="508090"/>
            <a:ext cx="3286696" cy="58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1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9A77D-261F-2EC2-C199-C653067B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537960" cy="1463040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3. </a:t>
            </a:r>
            <a:r>
              <a:rPr lang="en-US" dirty="0" err="1">
                <a:ea typeface="+mj-lt"/>
                <a:cs typeface="+mj-lt"/>
              </a:rPr>
              <a:t>Svjetlosna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definicija</a:t>
            </a:r>
            <a:r>
              <a:rPr lang="en-US" dirty="0">
                <a:ea typeface="+mj-lt"/>
                <a:cs typeface="+mj-lt"/>
              </a:rPr>
              <a:t> (1960.)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A57CD-706A-C73A-BD18-B6D7A504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653796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Metar je </a:t>
            </a:r>
            <a:r>
              <a:rPr lang="en-US" sz="2400" err="1">
                <a:ea typeface="+mn-lt"/>
                <a:cs typeface="+mn-lt"/>
              </a:rPr>
              <a:t>definiran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pomoću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valne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duljine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narančaste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svjetlosti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koju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emitira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izotop</a:t>
            </a:r>
            <a:r>
              <a:rPr lang="en-US" sz="2400" dirty="0">
                <a:ea typeface="+mn-lt"/>
                <a:cs typeface="+mn-lt"/>
              </a:rPr>
              <a:t> kriptona-86. (</a:t>
            </a:r>
            <a:r>
              <a:rPr lang="en-US" sz="2400" err="1">
                <a:ea typeface="+mn-lt"/>
                <a:cs typeface="+mn-lt"/>
              </a:rPr>
              <a:t>kripton</a:t>
            </a:r>
            <a:r>
              <a:rPr lang="en-US" sz="2400" dirty="0">
                <a:ea typeface="+mn-lt"/>
                <a:cs typeface="+mn-lt"/>
              </a:rPr>
              <a:t>- </a:t>
            </a:r>
            <a:r>
              <a:rPr lang="en-US" sz="2400" err="1">
                <a:ea typeface="+mn-lt"/>
                <a:cs typeface="+mn-lt"/>
              </a:rPr>
              <a:t>simbol</a:t>
            </a:r>
            <a:r>
              <a:rPr lang="en-US" sz="2400" dirty="0">
                <a:ea typeface="+mn-lt"/>
                <a:cs typeface="+mn-lt"/>
              </a:rPr>
              <a:t> Kr, </a:t>
            </a:r>
            <a:r>
              <a:rPr lang="en-US" sz="2400" err="1">
                <a:ea typeface="+mn-lt"/>
                <a:cs typeface="+mn-lt"/>
              </a:rPr>
              <a:t>kemijski</a:t>
            </a:r>
            <a:r>
              <a:rPr lang="en-US" sz="2400" dirty="0">
                <a:ea typeface="+mn-lt"/>
                <a:cs typeface="+mn-lt"/>
              </a:rPr>
              <a:t> element </a:t>
            </a:r>
            <a:r>
              <a:rPr lang="en-US" sz="2400" err="1">
                <a:ea typeface="+mn-lt"/>
                <a:cs typeface="+mn-lt"/>
              </a:rPr>
              <a:t>iz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skupine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plemenitih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plinova</a:t>
            </a:r>
            <a:r>
              <a:rPr lang="en-US" sz="2400" dirty="0">
                <a:ea typeface="+mn-lt"/>
                <a:cs typeface="+mn-lt"/>
              </a:rPr>
              <a:t>)</a:t>
            </a:r>
          </a:p>
          <a:p>
            <a:r>
              <a:rPr lang="en-US" sz="2400" dirty="0">
                <a:ea typeface="+mn-lt"/>
                <a:cs typeface="+mn-lt"/>
              </a:rPr>
              <a:t>Bio je to </a:t>
            </a:r>
            <a:r>
              <a:rPr lang="en-US" sz="2400" err="1">
                <a:ea typeface="+mn-lt"/>
                <a:cs typeface="+mn-lt"/>
              </a:rPr>
              <a:t>prvi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pokušaj</a:t>
            </a:r>
            <a:r>
              <a:rPr lang="en-US" sz="2400" dirty="0">
                <a:ea typeface="+mn-lt"/>
                <a:cs typeface="+mn-lt"/>
              </a:rPr>
              <a:t> da se </a:t>
            </a:r>
            <a:r>
              <a:rPr lang="en-US" sz="2400" err="1">
                <a:ea typeface="+mn-lt"/>
                <a:cs typeface="+mn-lt"/>
              </a:rPr>
              <a:t>metar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poveže</a:t>
            </a:r>
            <a:r>
              <a:rPr lang="en-US" sz="2400" dirty="0">
                <a:ea typeface="+mn-lt"/>
                <a:cs typeface="+mn-lt"/>
              </a:rPr>
              <a:t> s </a:t>
            </a:r>
            <a:r>
              <a:rPr lang="en-US" sz="2400" err="1">
                <a:ea typeface="+mn-lt"/>
                <a:cs typeface="+mn-lt"/>
              </a:rPr>
              <a:t>prirodnim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fenomenom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  <a:p>
            <a:endParaRPr lang="en-US" sz="2400" dirty="0"/>
          </a:p>
          <a:p>
            <a:endParaRPr lang="en-US"/>
          </a:p>
        </p:txBody>
      </p:sp>
      <p:pic>
        <p:nvPicPr>
          <p:cNvPr id="4" name="Picture 3" descr="Story pin image">
            <a:extLst>
              <a:ext uri="{FF2B5EF4-FFF2-40B4-BE49-F238E27FC236}">
                <a16:creationId xmlns:a16="http://schemas.microsoft.com/office/drawing/2014/main" id="{6AA6885D-9A82-1476-2D7C-0E263C4E34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78" r="3" b="10702"/>
          <a:stretch>
            <a:fillRect/>
          </a:stretch>
        </p:blipFill>
        <p:spPr>
          <a:xfrm>
            <a:off x="7659149" y="976160"/>
            <a:ext cx="4011643" cy="53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9522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535</Words>
  <Application>Microsoft Office PowerPoint</Application>
  <PresentationFormat>Široki zaslon</PresentationFormat>
  <Paragraphs>47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Bierstadt</vt:lpstr>
      <vt:lpstr>Neue Haas Grotesk Text Pro</vt:lpstr>
      <vt:lpstr>GestaltVTI</vt:lpstr>
      <vt:lpstr>150 godina metra</vt:lpstr>
      <vt:lpstr>Metar</vt:lpstr>
      <vt:lpstr>Povijest metra</vt:lpstr>
      <vt:lpstr>Zaslužni za metar</vt:lpstr>
      <vt:lpstr>Prije metra</vt:lpstr>
      <vt:lpstr>Definicija metra</vt:lpstr>
      <vt:lpstr>1. Prva definicija (1791.)</vt:lpstr>
      <vt:lpstr>2. Fizički prototip (1889.)  </vt:lpstr>
      <vt:lpstr>3. Svjetlosna definicija (1960.)</vt:lpstr>
      <vt:lpstr>4. Današnja definicija (od 1983.)</vt:lpstr>
      <vt:lpstr>Hvala na vašoj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Sandra Ježić</cp:lastModifiedBy>
  <cp:revision>283</cp:revision>
  <dcterms:created xsi:type="dcterms:W3CDTF">2025-05-14T10:34:51Z</dcterms:created>
  <dcterms:modified xsi:type="dcterms:W3CDTF">2025-05-15T13:11:40Z</dcterms:modified>
</cp:coreProperties>
</file>