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DB73F5D-0FFE-47DC-8A02-60FDF4E2A5FE}" type="datetimeFigureOut">
              <a:rPr lang="sr-Latn-CS" smtClean="0"/>
              <a:pPr/>
              <a:t>13.3.2014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AA7C29-02B5-40FA-A03A-1B183695076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c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1"/>
            <a:ext cx="9191625" cy="6893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4810" y="428604"/>
            <a:ext cx="4429124" cy="147002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hr-HR" sz="9600" dirty="0" smtClean="0"/>
              <a:t>GRČKA</a:t>
            </a:r>
            <a:endParaRPr lang="hr-HR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Ulaz u Kraljevski grob na Mikeni</a:t>
            </a:r>
            <a:endParaRPr lang="hr-HR" dirty="0"/>
          </a:p>
        </p:txBody>
      </p:sp>
      <p:pic>
        <p:nvPicPr>
          <p:cNvPr id="4" name="Content Placeholder 3" descr="338-575x3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62" y="2204244"/>
            <a:ext cx="5476875" cy="34099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u="sng" dirty="0" smtClean="0"/>
              <a:t>Delfi</a:t>
            </a:r>
            <a:r>
              <a:rPr lang="hr-HR" i="1" dirty="0" smtClean="0"/>
              <a:t>-najpoznatije </a:t>
            </a:r>
            <a:r>
              <a:rPr lang="hr-HR" i="1" dirty="0" smtClean="0"/>
              <a:t>proročište antičkog svijeta</a:t>
            </a:r>
            <a:endParaRPr lang="hr-HR" i="1" dirty="0"/>
          </a:p>
        </p:txBody>
      </p:sp>
      <p:pic>
        <p:nvPicPr>
          <p:cNvPr id="4" name="Content Placeholder 3" descr="163-575x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6941227" cy="521497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Hram Apolona na Korintu</a:t>
            </a:r>
            <a:endParaRPr lang="hr-HR" i="1" dirty="0"/>
          </a:p>
        </p:txBody>
      </p:sp>
      <p:pic>
        <p:nvPicPr>
          <p:cNvPr id="4" name="Content Placeholder 3" descr="430-575x4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672413" cy="492017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07182"/>
            <a:ext cx="9286908" cy="6965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Comic Sans MS" pitchFamily="66" charset="0"/>
              </a:rPr>
              <a:t>KRAJ!</a:t>
            </a:r>
            <a:endParaRPr lang="hr-H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5643554"/>
            <a:ext cx="6286512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dirty="0" smtClean="0">
                <a:latin typeface="Comic Sans MS" pitchFamily="66" charset="0"/>
              </a:rPr>
              <a:t>IZRADILA: Ivana Matić,7.b</a:t>
            </a:r>
            <a:endParaRPr lang="hr-HR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Zastava Grčke</a:t>
            </a:r>
            <a:endParaRPr lang="hr-HR" dirty="0"/>
          </a:p>
        </p:txBody>
      </p:sp>
      <p:pic>
        <p:nvPicPr>
          <p:cNvPr id="4" name="Content Placeholder 3" descr="z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6602738" cy="499166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4650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-Južna </a:t>
            </a:r>
            <a:r>
              <a:rPr lang="hr-HR" dirty="0" smtClean="0">
                <a:latin typeface="Comic Sans MS" pitchFamily="66" charset="0"/>
              </a:rPr>
              <a:t>Europa</a:t>
            </a:r>
          </a:p>
          <a:p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-Klima</a:t>
            </a:r>
            <a:r>
              <a:rPr lang="hr-HR" dirty="0" smtClean="0">
                <a:latin typeface="Comic Sans MS" pitchFamily="66" charset="0"/>
              </a:rPr>
              <a:t>: sredozemna</a:t>
            </a:r>
          </a:p>
          <a:p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-Reljef:planinski</a:t>
            </a:r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-Obala:razvedena</a:t>
            </a:r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      (grčki </a:t>
            </a:r>
            <a:r>
              <a:rPr lang="hr-HR" dirty="0" smtClean="0">
                <a:latin typeface="Comic Sans MS" pitchFamily="66" charset="0"/>
              </a:rPr>
              <a:t>tip)</a:t>
            </a:r>
          </a:p>
          <a:p>
            <a:pPr>
              <a:buNone/>
            </a:pPr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-vjera:ugl. </a:t>
            </a:r>
            <a:r>
              <a:rPr lang="hr-HR" dirty="0" smtClean="0">
                <a:latin typeface="Comic Sans MS" pitchFamily="66" charset="0"/>
              </a:rPr>
              <a:t>k</a:t>
            </a:r>
            <a:r>
              <a:rPr lang="hr-HR" dirty="0" smtClean="0">
                <a:latin typeface="Comic Sans MS" pitchFamily="66" charset="0"/>
              </a:rPr>
              <a:t>rščanstvo(pravoslavci)</a:t>
            </a:r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</p:txBody>
      </p:sp>
      <p:pic>
        <p:nvPicPr>
          <p:cNvPr id="5" name="Picture 4" descr="Grcka1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714356"/>
            <a:ext cx="4071966" cy="40429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Pokrajine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6280"/>
          </a:xfrm>
        </p:spPr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Makedonija(na sjeveru)</a:t>
            </a:r>
          </a:p>
          <a:p>
            <a:r>
              <a:rPr lang="hr-HR" dirty="0" smtClean="0">
                <a:latin typeface="Comic Sans MS" pitchFamily="66" charset="0"/>
              </a:rPr>
              <a:t>Epir(uz granicu s Albanijom)</a:t>
            </a:r>
          </a:p>
          <a:p>
            <a:r>
              <a:rPr lang="hr-HR" dirty="0" smtClean="0">
                <a:latin typeface="Comic Sans MS" pitchFamily="66" charset="0"/>
              </a:rPr>
              <a:t>Tesalija(u središnjem dijelu)</a:t>
            </a:r>
          </a:p>
          <a:p>
            <a:r>
              <a:rPr lang="hr-HR" dirty="0" smtClean="0">
                <a:latin typeface="Comic Sans MS" pitchFamily="66" charset="0"/>
              </a:rPr>
              <a:t>Otok Kreta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4" name="Picture 3" descr="Mapa Grck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071810"/>
            <a:ext cx="4857784" cy="326269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7506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01037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Comic Sans MS" pitchFamily="66" charset="0"/>
              </a:rPr>
              <a:t>gl.grad: Atena</a:t>
            </a:r>
          </a:p>
          <a:p>
            <a:r>
              <a:rPr lang="hr-HR" dirty="0" smtClean="0">
                <a:latin typeface="Comic Sans MS" pitchFamily="66" charset="0"/>
              </a:rPr>
              <a:t>Ostali gradovi:Thessaloniki,Joannina</a:t>
            </a:r>
          </a:p>
          <a:p>
            <a:r>
              <a:rPr lang="hr-HR" dirty="0" smtClean="0">
                <a:latin typeface="Comic Sans MS" pitchFamily="66" charset="0"/>
              </a:rPr>
              <a:t>najviši vrh: Olimp</a:t>
            </a:r>
          </a:p>
          <a:p>
            <a:r>
              <a:rPr lang="hr-HR" dirty="0" smtClean="0">
                <a:latin typeface="Comic Sans MS" pitchFamily="66" charset="0"/>
              </a:rPr>
              <a:t>Otoci: Kreta,Eubeja,Krf,Rodos</a:t>
            </a:r>
          </a:p>
          <a:p>
            <a:r>
              <a:rPr lang="hr-HR" dirty="0" smtClean="0">
                <a:latin typeface="Comic Sans MS" pitchFamily="66" charset="0"/>
              </a:rPr>
              <a:t>Službeni jezik: grčki</a:t>
            </a:r>
          </a:p>
          <a:p>
            <a:r>
              <a:rPr lang="hr-HR" dirty="0" smtClean="0">
                <a:latin typeface="Comic Sans MS" pitchFamily="66" charset="0"/>
              </a:rPr>
              <a:t>Državno uređenje:parlamentarna republika</a:t>
            </a:r>
          </a:p>
          <a:p>
            <a:r>
              <a:rPr lang="hr-HR" dirty="0" smtClean="0">
                <a:latin typeface="Comic Sans MS" pitchFamily="66" charset="0"/>
              </a:rPr>
              <a:t>Stanovništvo(2004): </a:t>
            </a:r>
            <a:r>
              <a:rPr lang="hr-HR" dirty="0" smtClean="0"/>
              <a:t>11,170,957 ( 84 st./km2)</a:t>
            </a:r>
          </a:p>
          <a:p>
            <a:r>
              <a:rPr lang="hr-HR" dirty="0" smtClean="0">
                <a:latin typeface="Comic Sans MS" pitchFamily="66" charset="0"/>
              </a:rPr>
              <a:t>Članica EU</a:t>
            </a:r>
          </a:p>
          <a:p>
            <a:r>
              <a:rPr lang="hr-HR" dirty="0" smtClean="0">
                <a:latin typeface="Comic Sans MS" pitchFamily="66" charset="0"/>
              </a:rPr>
              <a:t>Kolijevka europske civilizacije</a:t>
            </a:r>
          </a:p>
          <a:p>
            <a:r>
              <a:rPr lang="hr-HR" dirty="0" smtClean="0">
                <a:latin typeface="Comic Sans MS" pitchFamily="66" charset="0"/>
              </a:rPr>
              <a:t>Rijeke: Marica,Vardar,Nestos</a:t>
            </a:r>
          </a:p>
          <a:p>
            <a:r>
              <a:rPr lang="hr-HR" dirty="0" smtClean="0">
                <a:latin typeface="Comic Sans MS" pitchFamily="66" charset="0"/>
              </a:rPr>
              <a:t>Olimpijske igre</a:t>
            </a: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Atena</a:t>
            </a:r>
            <a:endParaRPr lang="hr-HR" dirty="0"/>
          </a:p>
        </p:txBody>
      </p:sp>
      <p:pic>
        <p:nvPicPr>
          <p:cNvPr id="4" name="Content Placeholder 3" descr="at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86776" cy="621508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Kreta</a:t>
            </a:r>
            <a:endParaRPr lang="hr-HR" dirty="0"/>
          </a:p>
        </p:txBody>
      </p:sp>
      <p:pic>
        <p:nvPicPr>
          <p:cNvPr id="4" name="Content Placeholder 3" descr="Achilles-Kreta-S-Tour-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7572428" cy="567932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Primarni sektor: poljoprivreda (žitarice,duhan,masline,vinova </a:t>
            </a:r>
            <a:r>
              <a:rPr lang="hr-HR" dirty="0" smtClean="0">
                <a:latin typeface="Comic Sans MS" pitchFamily="66" charset="0"/>
              </a:rPr>
              <a:t>loza,riža)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smtClean="0">
                <a:latin typeface="Comic Sans MS" pitchFamily="66" charset="0"/>
              </a:rPr>
              <a:t>                           </a:t>
            </a:r>
            <a:r>
              <a:rPr lang="hr-HR" dirty="0" smtClean="0">
                <a:latin typeface="Comic Sans MS" pitchFamily="66" charset="0"/>
              </a:rPr>
              <a:t>ribolov   </a:t>
            </a:r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Sekundarni: ind.(aluminijska,kemijska)</a:t>
            </a:r>
          </a:p>
          <a:p>
            <a:pPr>
              <a:buNone/>
            </a:pPr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Tercijarni: turizam(otok Atena,Kreta,Krf)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      trgovina(najveća trgovačka mornarica u svijetu)</a:t>
            </a:r>
          </a:p>
          <a:p>
            <a:pPr>
              <a:buNone/>
            </a:pPr>
            <a:endParaRPr lang="hr-HR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Akropolj</a:t>
            </a:r>
            <a:r>
              <a:rPr lang="hr-HR" dirty="0" smtClean="0"/>
              <a:t>-</a:t>
            </a:r>
            <a:r>
              <a:rPr lang="pl-PL" dirty="0" smtClean="0"/>
              <a:t>  jedno od najvažnijih arheoloških nalazišta na svijetu</a:t>
            </a:r>
            <a:endParaRPr lang="hr-HR" dirty="0"/>
          </a:p>
        </p:txBody>
      </p:sp>
      <p:pic>
        <p:nvPicPr>
          <p:cNvPr id="4" name="Content Placeholder 3" descr="256-575x3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847696" cy="439471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</TotalTime>
  <Words>129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GRČKA</vt:lpstr>
      <vt:lpstr>Zastava Grčke</vt:lpstr>
      <vt:lpstr>Slide 3</vt:lpstr>
      <vt:lpstr>Pokrajine</vt:lpstr>
      <vt:lpstr>Slide 5</vt:lpstr>
      <vt:lpstr>Atena</vt:lpstr>
      <vt:lpstr>Kreta</vt:lpstr>
      <vt:lpstr>GOSPODARSTVO</vt:lpstr>
      <vt:lpstr>Akropolj-  jedno od najvažnijih arheoloških nalazišta na svijetu</vt:lpstr>
      <vt:lpstr>Ulaz u Kraljevski grob na Mikeni</vt:lpstr>
      <vt:lpstr>Delfi-najpoznatije proročište antičkog svijeta</vt:lpstr>
      <vt:lpstr>Hram Apolona na Korintu</vt:lpstr>
      <vt:lpstr>KRAJ!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</dc:title>
  <dc:creator>IVAN</dc:creator>
  <cp:lastModifiedBy>IVAN</cp:lastModifiedBy>
  <cp:revision>11</cp:revision>
  <dcterms:created xsi:type="dcterms:W3CDTF">2014-03-13T13:55:52Z</dcterms:created>
  <dcterms:modified xsi:type="dcterms:W3CDTF">2014-03-13T17:09:13Z</dcterms:modified>
</cp:coreProperties>
</file>