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D67D6-FB33-4A72-AE1C-9F96035DCF22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4B4C-4D3D-46CA-9241-B7B8B4EC4E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4B4C-4D3D-46CA-9241-B7B8B4EC4E7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2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309B5F1-8B07-4ABC-8472-53B0C681BF9B}" type="datetimeFigureOut">
              <a:rPr lang="hr-HR" smtClean="0"/>
              <a:t>16.11.2013.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04892F6-2E88-4C35-B549-5C4B2045D4B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10875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/>
              <a:t>MUNJE I GROMOVI</a:t>
            </a:r>
            <a:endParaRPr lang="hr-HR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9242" y="3511601"/>
            <a:ext cx="492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Amarela Josipović i Tereza Šarić 8.d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287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LOCIRANJE MUNJA</a:t>
            </a:r>
            <a:endParaRPr lang="hr-HR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6724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DRVEĆE I MUNJE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Stabla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česti električni vodiči za munje, provodeći ih do tla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r-HR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Budući da je biljni sok slab električni vodič, njegov električni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 uzrokuje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snažno zagrijavanje, pretvaranje u paru i eksplozivno izbacivanje 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stabla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Ponekad se mogu oporaviti od udara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munje</a:t>
            </a: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Dva su najčešća stabla u koje udara munja: hrast i 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brijest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Ukoliko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nalaze uz kuće i nadvisuju krovove, takva stabla mogu zaštiti kuću od udara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munje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6392"/>
            <a:ext cx="3744416" cy="55984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84" y="3554823"/>
            <a:ext cx="37635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008112"/>
          </a:xfrm>
        </p:spPr>
        <p:txBody>
          <a:bodyPr/>
          <a:lstStyle/>
          <a:p>
            <a:r>
              <a:rPr lang="hr-HR" sz="5400" dirty="0" smtClean="0"/>
              <a:t>  KORIŠTENJE ENERGIJE                          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60848"/>
            <a:ext cx="7924800" cy="3654152"/>
          </a:xfrm>
        </p:spPr>
        <p:txBody>
          <a:bodyPr/>
          <a:lstStyle/>
          <a:p>
            <a:endParaRPr lang="hr-HR" dirty="0" smtClean="0"/>
          </a:p>
          <a:p>
            <a:r>
              <a:rPr lang="vi-VN" sz="2000" dirty="0"/>
              <a:t>Bilo je dosta pokušaja za korištenje energije munja. Iako je snaga prosječne munje ogromna, zbog vrlo kratkog vremena u kojem djeluje, prosječna munja ne nosi veliku količinu energije. Također su i šanse da munje na redovnoj osnovi udaraju u željeno mjesto vrlo malene. 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1139641"/>
            <a:ext cx="214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/>
              <a:t>MUNJA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691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91061" y="2636912"/>
            <a:ext cx="29338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KRAJ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</a:t>
            </a:r>
            <a:r>
              <a:rPr lang="hr-HR" sz="5400" dirty="0" smtClean="0"/>
              <a:t>munja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1800" dirty="0" smtClean="0"/>
              <a:t>Munja</a:t>
            </a:r>
            <a:r>
              <a:rPr lang="hr-HR" dirty="0" smtClean="0"/>
              <a:t> </a:t>
            </a:r>
            <a:r>
              <a:rPr lang="vi-VN" dirty="0" smtClean="0"/>
              <a:t>je </a:t>
            </a:r>
            <a:r>
              <a:rPr lang="vi-VN" dirty="0"/>
              <a:t>vidljivo pražnjenje atmosferskog elektriciteta do kojeg dolazi kad određeno područje atmosfere postane električki nabijeno ili se pojavi razlika potencijala dovoljna da svlada otpor </a:t>
            </a:r>
            <a:r>
              <a:rPr lang="vi-VN" dirty="0" smtClean="0"/>
              <a:t>zraka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30" y="2780928"/>
            <a:ext cx="5080000" cy="30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          grom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Grom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je 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zvučni </a:t>
            </a:r>
            <a:r>
              <a:rPr lang="hr-HR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nastaje prilikom udara munje. Temperatura zraka u okolini munje dostiže 20.000°C što proizvodi naglo širenje zraka. Grom je zvučni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nastao ovim širenjem zraka. Širi se brzinom oko 300 metara u sekundi. Bljesak munje prije se vidi, nego se čuje grmljavina, jer je brzina svjetlosti veća od brzine zvuka.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31913"/>
            <a:ext cx="64087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hr-HR" sz="5400" dirty="0" smtClean="0"/>
              <a:t>                  munja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Najčešće udara iz olujnih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oblaka. </a:t>
            </a:r>
            <a:r>
              <a:rPr lang="vi-VN" sz="2000" dirty="0"/>
              <a:t>Tijekom oluje munja se može pojaviti u oblaku, između oblaka, između oblaka i zraka te između oblaka i tla. Zvučni prasak nastao prolaskom munje kroz zrak zove </a:t>
            </a:r>
            <a:r>
              <a:rPr lang="vi-VN" sz="2000" dirty="0" smtClean="0"/>
              <a:t>se</a:t>
            </a:r>
            <a:r>
              <a:rPr lang="hr-HR" sz="2000" dirty="0" smtClean="0"/>
              <a:t> </a:t>
            </a:r>
            <a:r>
              <a:rPr lang="vi-VN" sz="2000" dirty="0" smtClean="0"/>
              <a:t>grom</a:t>
            </a:r>
            <a:r>
              <a:rPr lang="vi-VN" sz="2000" dirty="0"/>
              <a:t>.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256584" cy="2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  Vrste munja</a:t>
            </a:r>
            <a:endParaRPr lang="hr-HR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b="1" dirty="0"/>
              <a:t>Munja od oblaka do </a:t>
            </a:r>
            <a:r>
              <a:rPr lang="pl-PL" sz="2000" b="1" dirty="0" smtClean="0"/>
              <a:t>tla</a:t>
            </a:r>
          </a:p>
          <a:p>
            <a:r>
              <a:rPr lang="hr-HR" sz="2000" b="1" dirty="0"/>
              <a:t>Lančane </a:t>
            </a:r>
            <a:r>
              <a:rPr lang="hr-HR" sz="2000" b="1" dirty="0" smtClean="0"/>
              <a:t>munje</a:t>
            </a:r>
          </a:p>
          <a:p>
            <a:r>
              <a:rPr lang="hr-HR" sz="2000" b="1" dirty="0"/>
              <a:t>Trakaste </a:t>
            </a:r>
            <a:r>
              <a:rPr lang="hr-HR" sz="2000" b="1" dirty="0" smtClean="0"/>
              <a:t>munje</a:t>
            </a:r>
          </a:p>
          <a:p>
            <a:r>
              <a:rPr lang="hr-HR" sz="2000" b="1" dirty="0" smtClean="0"/>
              <a:t>Skraćene munje</a:t>
            </a:r>
          </a:p>
          <a:p>
            <a:r>
              <a:rPr lang="hr-HR" sz="2000" b="1" dirty="0"/>
              <a:t>Viličaste </a:t>
            </a:r>
            <a:r>
              <a:rPr lang="hr-HR" sz="2000" b="1" dirty="0" smtClean="0"/>
              <a:t>munje</a:t>
            </a:r>
          </a:p>
          <a:p>
            <a:r>
              <a:rPr lang="pl-PL" sz="2000" b="1" dirty="0"/>
              <a:t>Munja od tla do </a:t>
            </a:r>
            <a:r>
              <a:rPr lang="pl-PL" sz="2000" b="1" dirty="0" smtClean="0"/>
              <a:t>oblaka</a:t>
            </a:r>
          </a:p>
          <a:p>
            <a:r>
              <a:rPr lang="pl-PL" sz="2000" b="1" dirty="0"/>
              <a:t>Munja od oblaka do </a:t>
            </a:r>
            <a:r>
              <a:rPr lang="pl-PL" sz="2000" b="1" dirty="0" smtClean="0"/>
              <a:t>oblaka</a:t>
            </a:r>
          </a:p>
          <a:p>
            <a:r>
              <a:rPr lang="hr-HR" sz="2000" b="1" dirty="0"/>
              <a:t>Tople </a:t>
            </a:r>
            <a:r>
              <a:rPr lang="hr-HR" sz="2000" b="1" dirty="0" smtClean="0"/>
              <a:t>munje</a:t>
            </a:r>
          </a:p>
          <a:p>
            <a:r>
              <a:rPr lang="hr-HR" sz="2000" b="1" dirty="0"/>
              <a:t>Suhe munje</a:t>
            </a:r>
            <a:endParaRPr lang="pl-PL" sz="2000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69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  Vrste munja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Raketne </a:t>
            </a:r>
            <a:r>
              <a:rPr lang="hr-HR" sz="2000" b="1" dirty="0" smtClean="0"/>
              <a:t>munje</a:t>
            </a:r>
          </a:p>
          <a:p>
            <a:r>
              <a:rPr lang="hr-HR" sz="2000" b="1" dirty="0"/>
              <a:t>Visokonaponske </a:t>
            </a:r>
            <a:r>
              <a:rPr lang="hr-HR" sz="2000" b="1" dirty="0" smtClean="0"/>
              <a:t>munje</a:t>
            </a:r>
          </a:p>
          <a:p>
            <a:r>
              <a:rPr lang="hr-HR" sz="2000" b="1" dirty="0"/>
              <a:t>Kugličasta </a:t>
            </a:r>
            <a:r>
              <a:rPr lang="hr-HR" sz="2000" b="1" dirty="0" smtClean="0"/>
              <a:t>munja</a:t>
            </a: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5042276" cy="38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    nastajanje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olujnom nevremenu olujni su oblaci napunjeni elektricitetom poput velikih električnih kondenzatora,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gornji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 oblaka nabijen je pozitivno, a donji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negativno</a:t>
            </a:r>
          </a:p>
          <a:p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Električni kondenzator </a:t>
            </a:r>
            <a:r>
              <a:rPr lang="vi-VN" sz="2000" dirty="0" smtClean="0"/>
              <a:t>spremnik </a:t>
            </a:r>
            <a:r>
              <a:rPr lang="vi-VN" sz="2000" dirty="0"/>
              <a:t>je statičkog </a:t>
            </a:r>
            <a:r>
              <a:rPr lang="vi-VN" sz="2000" dirty="0" smtClean="0"/>
              <a:t>elektriciteta i energije električn</a:t>
            </a:r>
            <a:r>
              <a:rPr lang="hr-HR" sz="2000" dirty="0" smtClean="0"/>
              <a:t>og</a:t>
            </a:r>
            <a:r>
              <a:rPr lang="vi-VN" sz="2000" dirty="0" smtClean="0"/>
              <a:t> polja koje nastaje u prostoru između dva električki </a:t>
            </a:r>
            <a:r>
              <a:rPr lang="vi-VN" sz="2000" dirty="0"/>
              <a:t>vodljiva tijela zbog razdvajanja električnog </a:t>
            </a:r>
            <a:r>
              <a:rPr lang="vi-VN" sz="2000" dirty="0" smtClean="0"/>
              <a:t>naboj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 </a:t>
            </a:r>
            <a:r>
              <a:rPr lang="hr-HR" sz="5400" dirty="0" smtClean="0"/>
              <a:t>     Od oblAKA DO TLA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odvodnom udaru prvo negativni naboj putuje do tla. Kreće se „koracima“ od 50 metara i pritom stvara nabijeno „korito“. Odvodni udar nije tako sjajan, često je stepenast te ima puno grana koje se šire iz glavnog kanala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616624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LOCIRANJE MUNJA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Krajem 2008. godine je po prvi puta u Hrvatskoj uspostavljen sustav za lociranje munja (eng. Lightning Location System - LLS) kao dio Europskog sustava LINET. Šest senzora je instalirano na području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Hrvatske</a:t>
            </a:r>
          </a:p>
          <a:p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3859476" cy="328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600400" cy="32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152</TotalTime>
  <Words>189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PowerPoint Presentation</vt:lpstr>
      <vt:lpstr>                               munja</vt:lpstr>
      <vt:lpstr>                  grom</vt:lpstr>
      <vt:lpstr>                  munja</vt:lpstr>
      <vt:lpstr>          Vrste munja</vt:lpstr>
      <vt:lpstr>          Vrste munja</vt:lpstr>
      <vt:lpstr>            nastajanje</vt:lpstr>
      <vt:lpstr>      Od oblAKA DO TLA</vt:lpstr>
      <vt:lpstr>       LOCIRANJE MUNJA</vt:lpstr>
      <vt:lpstr>       LOCIRANJE MUNJA</vt:lpstr>
      <vt:lpstr>        DRVEĆE I MUNJE</vt:lpstr>
      <vt:lpstr>PowerPoint Presentation</vt:lpstr>
      <vt:lpstr>  KORIŠTENJE ENERGIJE                          </vt:lpstr>
      <vt:lpstr>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Vesna</cp:lastModifiedBy>
  <cp:revision>10</cp:revision>
  <dcterms:created xsi:type="dcterms:W3CDTF">2013-11-16T17:51:58Z</dcterms:created>
  <dcterms:modified xsi:type="dcterms:W3CDTF">2013-11-16T20:24:58Z</dcterms:modified>
</cp:coreProperties>
</file>