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microsoft.com/office/2016/11/relationships/changesInfo" Target="changesInfos/changesInfo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el Ciprić" userId="14ffd974-9f3d-4678-b524-d34797256a65" providerId="ADAL" clId="{73211CA7-6140-8640-A526-10260F804E4F}"/>
    <pc:docChg chg="custSel addSld modSld">
      <pc:chgData name="Mihael Ciprić" userId="14ffd974-9f3d-4678-b524-d34797256a65" providerId="ADAL" clId="{73211CA7-6140-8640-A526-10260F804E4F}" dt="2024-04-29T21:20:28.273" v="2548" actId="25668"/>
      <pc:docMkLst>
        <pc:docMk/>
      </pc:docMkLst>
      <pc:sldChg chg="modSp">
        <pc:chgData name="Mihael Ciprić" userId="14ffd974-9f3d-4678-b524-d34797256a65" providerId="ADAL" clId="{73211CA7-6140-8640-A526-10260F804E4F}" dt="2024-04-29T20:47:00.849" v="48" actId="20577"/>
        <pc:sldMkLst>
          <pc:docMk/>
          <pc:sldMk cId="1904833503" sldId="256"/>
        </pc:sldMkLst>
        <pc:spChg chg="mod">
          <ac:chgData name="Mihael Ciprić" userId="14ffd974-9f3d-4678-b524-d34797256a65" providerId="ADAL" clId="{73211CA7-6140-8640-A526-10260F804E4F}" dt="2024-04-29T20:46:49.510" v="21" actId="20577"/>
          <ac:spMkLst>
            <pc:docMk/>
            <pc:sldMk cId="1904833503" sldId="256"/>
            <ac:spMk id="2" creationId="{0A90ABF8-3CDF-5CFE-129C-CF50C2FF86C7}"/>
          </ac:spMkLst>
        </pc:spChg>
        <pc:spChg chg="mod">
          <ac:chgData name="Mihael Ciprić" userId="14ffd974-9f3d-4678-b524-d34797256a65" providerId="ADAL" clId="{73211CA7-6140-8640-A526-10260F804E4F}" dt="2024-04-29T20:47:00.849" v="48" actId="20577"/>
          <ac:spMkLst>
            <pc:docMk/>
            <pc:sldMk cId="1904833503" sldId="256"/>
            <ac:spMk id="3" creationId="{980E8253-D349-C546-B2EC-26715CCB6FB5}"/>
          </ac:spMkLst>
        </pc:spChg>
      </pc:sldChg>
      <pc:sldChg chg="modSp new">
        <pc:chgData name="Mihael Ciprić" userId="14ffd974-9f3d-4678-b524-d34797256a65" providerId="ADAL" clId="{73211CA7-6140-8640-A526-10260F804E4F}" dt="2024-04-29T21:04:42.304" v="1442" actId="14100"/>
        <pc:sldMkLst>
          <pc:docMk/>
          <pc:sldMk cId="2517609312" sldId="257"/>
        </pc:sldMkLst>
        <pc:spChg chg="mod">
          <ac:chgData name="Mihael Ciprić" userId="14ffd974-9f3d-4678-b524-d34797256a65" providerId="ADAL" clId="{73211CA7-6140-8640-A526-10260F804E4F}" dt="2024-04-29T20:47:12.956" v="71" actId="20577"/>
          <ac:spMkLst>
            <pc:docMk/>
            <pc:sldMk cId="2517609312" sldId="257"/>
            <ac:spMk id="2" creationId="{A411D546-92D6-934D-2E7A-EAAF8E9402BC}"/>
          </ac:spMkLst>
        </pc:spChg>
        <pc:spChg chg="mod">
          <ac:chgData name="Mihael Ciprić" userId="14ffd974-9f3d-4678-b524-d34797256a65" providerId="ADAL" clId="{73211CA7-6140-8640-A526-10260F804E4F}" dt="2024-04-29T21:04:42.304" v="1442" actId="14100"/>
          <ac:spMkLst>
            <pc:docMk/>
            <pc:sldMk cId="2517609312" sldId="257"/>
            <ac:spMk id="3" creationId="{00729C9C-B0B6-F44C-EF57-D9E50C67FA1A}"/>
          </ac:spMkLst>
        </pc:spChg>
      </pc:sldChg>
      <pc:sldChg chg="modSp new">
        <pc:chgData name="Mihael Ciprić" userId="14ffd974-9f3d-4678-b524-d34797256a65" providerId="ADAL" clId="{73211CA7-6140-8640-A526-10260F804E4F}" dt="2024-04-29T21:19:50.451" v="2544" actId="20577"/>
        <pc:sldMkLst>
          <pc:docMk/>
          <pc:sldMk cId="2679919238" sldId="258"/>
        </pc:sldMkLst>
        <pc:spChg chg="mod">
          <ac:chgData name="Mihael Ciprić" userId="14ffd974-9f3d-4678-b524-d34797256a65" providerId="ADAL" clId="{73211CA7-6140-8640-A526-10260F804E4F}" dt="2024-04-29T20:57:33.709" v="529" actId="20577"/>
          <ac:spMkLst>
            <pc:docMk/>
            <pc:sldMk cId="2679919238" sldId="258"/>
            <ac:spMk id="2" creationId="{DD230734-AB62-3753-0F43-D99F02040233}"/>
          </ac:spMkLst>
        </pc:spChg>
        <pc:spChg chg="mod">
          <ac:chgData name="Mihael Ciprić" userId="14ffd974-9f3d-4678-b524-d34797256a65" providerId="ADAL" clId="{73211CA7-6140-8640-A526-10260F804E4F}" dt="2024-04-29T21:19:50.451" v="2544" actId="20577"/>
          <ac:spMkLst>
            <pc:docMk/>
            <pc:sldMk cId="2679919238" sldId="258"/>
            <ac:spMk id="3" creationId="{D6901EA2-1380-08DA-4F32-2346483429E2}"/>
          </ac:spMkLst>
        </pc:spChg>
      </pc:sldChg>
      <pc:sldChg chg="addSp delSp modSp new">
        <pc:chgData name="Mihael Ciprić" userId="14ffd974-9f3d-4678-b524-d34797256a65" providerId="ADAL" clId="{73211CA7-6140-8640-A526-10260F804E4F}" dt="2024-04-29T21:05:51.616" v="1462" actId="20577"/>
        <pc:sldMkLst>
          <pc:docMk/>
          <pc:sldMk cId="3084907248" sldId="259"/>
        </pc:sldMkLst>
        <pc:spChg chg="mod">
          <ac:chgData name="Mihael Ciprić" userId="14ffd974-9f3d-4678-b524-d34797256a65" providerId="ADAL" clId="{73211CA7-6140-8640-A526-10260F804E4F}" dt="2024-04-29T21:05:51.616" v="1462" actId="20577"/>
          <ac:spMkLst>
            <pc:docMk/>
            <pc:sldMk cId="3084907248" sldId="259"/>
            <ac:spMk id="2" creationId="{DAFC5309-FEA2-5B92-74C4-1D40AC02AE6A}"/>
          </ac:spMkLst>
        </pc:spChg>
        <pc:spChg chg="del mod">
          <ac:chgData name="Mihael Ciprić" userId="14ffd974-9f3d-4678-b524-d34797256a65" providerId="ADAL" clId="{73211CA7-6140-8640-A526-10260F804E4F}" dt="2024-04-29T21:05:41.404" v="1445" actId="22"/>
          <ac:spMkLst>
            <pc:docMk/>
            <pc:sldMk cId="3084907248" sldId="259"/>
            <ac:spMk id="3" creationId="{C8F25016-4DEA-E9DE-2612-B395167EAA20}"/>
          </ac:spMkLst>
        </pc:spChg>
        <pc:picChg chg="add mod">
          <ac:chgData name="Mihael Ciprić" userId="14ffd974-9f3d-4678-b524-d34797256a65" providerId="ADAL" clId="{73211CA7-6140-8640-A526-10260F804E4F}" dt="2024-04-29T21:05:41.404" v="1445" actId="22"/>
          <ac:picMkLst>
            <pc:docMk/>
            <pc:sldMk cId="3084907248" sldId="259"/>
            <ac:picMk id="6" creationId="{C00046E4-F803-B258-D036-5C7E3B3A3FCC}"/>
          </ac:picMkLst>
        </pc:picChg>
      </pc:sldChg>
      <pc:sldChg chg="modSp new">
        <pc:chgData name="Mihael Ciprić" userId="14ffd974-9f3d-4678-b524-d34797256a65" providerId="ADAL" clId="{73211CA7-6140-8640-A526-10260F804E4F}" dt="2024-04-29T21:08:15.730" v="1698" actId="20577"/>
        <pc:sldMkLst>
          <pc:docMk/>
          <pc:sldMk cId="1391768405" sldId="260"/>
        </pc:sldMkLst>
        <pc:spChg chg="mod">
          <ac:chgData name="Mihael Ciprić" userId="14ffd974-9f3d-4678-b524-d34797256a65" providerId="ADAL" clId="{73211CA7-6140-8640-A526-10260F804E4F}" dt="2024-04-29T21:06:10.990" v="1491" actId="20577"/>
          <ac:spMkLst>
            <pc:docMk/>
            <pc:sldMk cId="1391768405" sldId="260"/>
            <ac:spMk id="2" creationId="{1CF4A40A-C4E5-96AF-3077-3CBC2F95FA4B}"/>
          </ac:spMkLst>
        </pc:spChg>
        <pc:spChg chg="mod">
          <ac:chgData name="Mihael Ciprić" userId="14ffd974-9f3d-4678-b524-d34797256a65" providerId="ADAL" clId="{73211CA7-6140-8640-A526-10260F804E4F}" dt="2024-04-29T21:08:15.730" v="1698" actId="20577"/>
          <ac:spMkLst>
            <pc:docMk/>
            <pc:sldMk cId="1391768405" sldId="260"/>
            <ac:spMk id="3" creationId="{C364D0B7-50D3-CE19-2F80-856A84F1F8DF}"/>
          </ac:spMkLst>
        </pc:spChg>
      </pc:sldChg>
      <pc:sldChg chg="modSp new">
        <pc:chgData name="Mihael Ciprić" userId="14ffd974-9f3d-4678-b524-d34797256a65" providerId="ADAL" clId="{73211CA7-6140-8640-A526-10260F804E4F}" dt="2024-04-29T21:10:45.171" v="1933" actId="20577"/>
        <pc:sldMkLst>
          <pc:docMk/>
          <pc:sldMk cId="3192994893" sldId="261"/>
        </pc:sldMkLst>
        <pc:spChg chg="mod">
          <ac:chgData name="Mihael Ciprić" userId="14ffd974-9f3d-4678-b524-d34797256a65" providerId="ADAL" clId="{73211CA7-6140-8640-A526-10260F804E4F}" dt="2024-04-29T21:08:56.576" v="1724" actId="20577"/>
          <ac:spMkLst>
            <pc:docMk/>
            <pc:sldMk cId="3192994893" sldId="261"/>
            <ac:spMk id="2" creationId="{7F9D6C70-6A75-A702-71A3-58B870872CFE}"/>
          </ac:spMkLst>
        </pc:spChg>
        <pc:spChg chg="mod">
          <ac:chgData name="Mihael Ciprić" userId="14ffd974-9f3d-4678-b524-d34797256a65" providerId="ADAL" clId="{73211CA7-6140-8640-A526-10260F804E4F}" dt="2024-04-29T21:10:45.171" v="1933" actId="20577"/>
          <ac:spMkLst>
            <pc:docMk/>
            <pc:sldMk cId="3192994893" sldId="261"/>
            <ac:spMk id="3" creationId="{4A8A94D6-A199-EB3E-73E4-0D61035C22C1}"/>
          </ac:spMkLst>
        </pc:spChg>
      </pc:sldChg>
      <pc:sldChg chg="modSp new">
        <pc:chgData name="Mihael Ciprić" userId="14ffd974-9f3d-4678-b524-d34797256a65" providerId="ADAL" clId="{73211CA7-6140-8640-A526-10260F804E4F}" dt="2024-04-29T21:20:28.273" v="2548" actId="25668"/>
        <pc:sldMkLst>
          <pc:docMk/>
          <pc:sldMk cId="2462230622" sldId="262"/>
        </pc:sldMkLst>
        <pc:spChg chg="mod">
          <ac:chgData name="Mihael Ciprić" userId="14ffd974-9f3d-4678-b524-d34797256a65" providerId="ADAL" clId="{73211CA7-6140-8640-A526-10260F804E4F}" dt="2024-04-29T21:11:01.662" v="1944" actId="20577"/>
          <ac:spMkLst>
            <pc:docMk/>
            <pc:sldMk cId="2462230622" sldId="262"/>
            <ac:spMk id="2" creationId="{87891833-3C36-BF38-819A-EF8125219883}"/>
          </ac:spMkLst>
        </pc:spChg>
        <pc:spChg chg="mod">
          <ac:chgData name="Mihael Ciprić" userId="14ffd974-9f3d-4678-b524-d34797256a65" providerId="ADAL" clId="{73211CA7-6140-8640-A526-10260F804E4F}" dt="2024-04-29T21:20:28.273" v="2548" actId="25668"/>
          <ac:spMkLst>
            <pc:docMk/>
            <pc:sldMk cId="2462230622" sldId="262"/>
            <ac:spMk id="3" creationId="{A643A82E-40C2-A6C8-CD2A-59970BDD6A32}"/>
          </ac:spMkLst>
        </pc:spChg>
      </pc:sldChg>
      <pc:sldChg chg="modSp new">
        <pc:chgData name="Mihael Ciprić" userId="14ffd974-9f3d-4678-b524-d34797256a65" providerId="ADAL" clId="{73211CA7-6140-8640-A526-10260F804E4F}" dt="2024-04-29T21:16:03.324" v="2512" actId="20577"/>
        <pc:sldMkLst>
          <pc:docMk/>
          <pc:sldMk cId="467567081" sldId="263"/>
        </pc:sldMkLst>
        <pc:spChg chg="mod">
          <ac:chgData name="Mihael Ciprić" userId="14ffd974-9f3d-4678-b524-d34797256a65" providerId="ADAL" clId="{73211CA7-6140-8640-A526-10260F804E4F}" dt="2024-04-29T21:14:52.830" v="2319" actId="20577"/>
          <ac:spMkLst>
            <pc:docMk/>
            <pc:sldMk cId="467567081" sldId="263"/>
            <ac:spMk id="2" creationId="{148F5488-3D18-FD74-15F4-97B8AAC2C88E}"/>
          </ac:spMkLst>
        </pc:spChg>
        <pc:spChg chg="mod">
          <ac:chgData name="Mihael Ciprić" userId="14ffd974-9f3d-4678-b524-d34797256a65" providerId="ADAL" clId="{73211CA7-6140-8640-A526-10260F804E4F}" dt="2024-04-29T21:16:03.324" v="2512" actId="20577"/>
          <ac:spMkLst>
            <pc:docMk/>
            <pc:sldMk cId="467567081" sldId="263"/>
            <ac:spMk id="3" creationId="{B56719B7-209A-EF91-5F90-55E6B424A3D1}"/>
          </ac:spMkLst>
        </pc:spChg>
      </pc:sldChg>
      <pc:sldChg chg="addSp modSp new">
        <pc:chgData name="Mihael Ciprić" userId="14ffd974-9f3d-4678-b524-d34797256a65" providerId="ADAL" clId="{73211CA7-6140-8640-A526-10260F804E4F}" dt="2024-04-29T21:16:51.905" v="2542" actId="1076"/>
        <pc:sldMkLst>
          <pc:docMk/>
          <pc:sldMk cId="1199184806" sldId="264"/>
        </pc:sldMkLst>
        <pc:spChg chg="mod">
          <ac:chgData name="Mihael Ciprić" userId="14ffd974-9f3d-4678-b524-d34797256a65" providerId="ADAL" clId="{73211CA7-6140-8640-A526-10260F804E4F}" dt="2024-04-29T21:16:15.801" v="2531" actId="20577"/>
          <ac:spMkLst>
            <pc:docMk/>
            <pc:sldMk cId="1199184806" sldId="264"/>
            <ac:spMk id="2" creationId="{E574AC95-A86A-1298-7773-107803BC409F}"/>
          </ac:spMkLst>
        </pc:spChg>
        <pc:spChg chg="mod">
          <ac:chgData name="Mihael Ciprić" userId="14ffd974-9f3d-4678-b524-d34797256a65" providerId="ADAL" clId="{73211CA7-6140-8640-A526-10260F804E4F}" dt="2024-04-29T21:16:25.962" v="2540" actId="20577"/>
          <ac:spMkLst>
            <pc:docMk/>
            <pc:sldMk cId="1199184806" sldId="264"/>
            <ac:spMk id="3" creationId="{0B32E347-79B0-4A62-A487-8455C3252982}"/>
          </ac:spMkLst>
        </pc:spChg>
        <pc:picChg chg="add mod">
          <ac:chgData name="Mihael Ciprić" userId="14ffd974-9f3d-4678-b524-d34797256a65" providerId="ADAL" clId="{73211CA7-6140-8640-A526-10260F804E4F}" dt="2024-04-29T21:16:51.905" v="2542" actId="1076"/>
          <ac:picMkLst>
            <pc:docMk/>
            <pc:sldMk cId="1199184806" sldId="264"/>
            <ac:picMk id="6" creationId="{0452866A-D50D-1036-7F48-599ABF45F6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90ABF8-3CDF-5CFE-129C-CF50C2FF86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Rubikova</a:t>
            </a:r>
            <a:r>
              <a:rPr lang="hr-HR" dirty="0"/>
              <a:t> kocka</a:t>
            </a:r>
            <a:endParaRPr lang="sr-Latn-R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80E8253-D349-C546-B2EC-26715CCB6F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Mihael </a:t>
            </a:r>
            <a:r>
              <a:rPr lang="hr-HR" dirty="0" err="1"/>
              <a:t>Ciprić</a:t>
            </a:r>
            <a:r>
              <a:rPr lang="hr-HR" dirty="0"/>
              <a:t> 8.c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0483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11D546-92D6-934D-2E7A-EAAF8E94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</a:t>
            </a:r>
            <a:r>
              <a:rPr lang="hr-HR" dirty="0" err="1"/>
              <a:t>rubikova</a:t>
            </a:r>
            <a:r>
              <a:rPr lang="hr-HR"/>
              <a:t> kocka?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729C9C-B0B6-F44C-EF57-D9E50C67F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281873" cy="3601143"/>
          </a:xfrm>
        </p:spPr>
        <p:txBody>
          <a:bodyPr/>
          <a:lstStyle/>
          <a:p>
            <a:pPr marL="0" indent="0">
              <a:buNone/>
            </a:pPr>
            <a:endParaRPr lang="hr-HR" b="1" dirty="0">
              <a:solidFill>
                <a:srgbClr val="202122"/>
              </a:solidFill>
              <a:highlight>
                <a:srgbClr val="FFFFFF"/>
              </a:highlight>
              <a:latin typeface="-apple-system"/>
            </a:endParaRPr>
          </a:p>
          <a:p>
            <a:r>
              <a:rPr lang="hr-HR" b="1" dirty="0" err="1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Rubikova</a:t>
            </a:r>
            <a:r>
              <a:rPr lang="hr-HR" b="1" dirty="0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 kocka je trodimenzionalna mehanička igračka</a:t>
            </a:r>
          </a:p>
          <a:p>
            <a:r>
              <a:rPr lang="hr-HR" b="1" dirty="0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Izumljena je 1979</a:t>
            </a:r>
          </a:p>
          <a:p>
            <a:r>
              <a:rPr lang="hr-HR" b="1" dirty="0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Izumio ju je mađarski kipar i profesor arhitekture Erno </a:t>
            </a:r>
            <a:r>
              <a:rPr lang="hr-HR" b="1" dirty="0" err="1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Rubik</a:t>
            </a:r>
            <a:endParaRPr lang="hr-HR" b="1" dirty="0">
              <a:solidFill>
                <a:srgbClr val="202122"/>
              </a:solidFill>
              <a:highlight>
                <a:srgbClr val="FFFFFF"/>
              </a:highlight>
              <a:latin typeface="-apple-system"/>
            </a:endParaRPr>
          </a:p>
          <a:p>
            <a:r>
              <a:rPr lang="hr-HR" b="1" dirty="0" err="1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Riješava</a:t>
            </a:r>
            <a:r>
              <a:rPr lang="hr-HR" b="1" dirty="0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 se tako da se boje na kocki pomiješaju i moraju se složiti na određena mjesta kako bi bile iste na svakoj strani.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1760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230734-AB62-3753-0F43-D99F0204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Njena povijest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901EA2-1380-08DA-4F32-234648342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Rubik</a:t>
            </a:r>
            <a:r>
              <a:rPr lang="hr-HR" dirty="0"/>
              <a:t> je kocku prvobitno nazvao „Čarobna kocka”</a:t>
            </a:r>
          </a:p>
          <a:p>
            <a:r>
              <a:rPr lang="hr-HR" dirty="0"/>
              <a:t>Nakon toga ju je licencirao 1980.</a:t>
            </a:r>
          </a:p>
          <a:p>
            <a:r>
              <a:rPr lang="hr-HR" dirty="0"/>
              <a:t>Kocka je doživjela nezapamćen </a:t>
            </a:r>
            <a:r>
              <a:rPr lang="hr-HR" dirty="0" err="1"/>
              <a:t>uspijeh</a:t>
            </a:r>
            <a:r>
              <a:rPr lang="hr-HR" dirty="0"/>
              <a:t> </a:t>
            </a:r>
          </a:p>
          <a:p>
            <a:r>
              <a:rPr lang="hr-HR" dirty="0"/>
              <a:t>Tako je u Njemačkoj 1980 proglašena igračkom godine</a:t>
            </a:r>
          </a:p>
          <a:p>
            <a:r>
              <a:rPr lang="hr-HR" dirty="0"/>
              <a:t>Do 2023 je prodano 350 milijuna primjeraka ove igračke.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7991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FC5309-FEA2-5B92-74C4-1D40AC02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Rubikova</a:t>
            </a:r>
            <a:r>
              <a:rPr lang="hr-HR" dirty="0"/>
              <a:t> kocka:</a:t>
            </a:r>
            <a:endParaRPr lang="sr-Latn-RS" dirty="0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C00046E4-F803-B258-D036-5C7E3B3A3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3969" y="1443038"/>
            <a:ext cx="381000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0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F4A40A-C4E5-96AF-3077-3CBC2F95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Više o njenom </a:t>
            </a:r>
            <a:r>
              <a:rPr lang="hr-HR" dirty="0" err="1"/>
              <a:t>izlgledu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64D0B7-50D3-CE19-2F80-856A84F1F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Rubikova</a:t>
            </a:r>
            <a:r>
              <a:rPr lang="hr-HR" dirty="0"/>
              <a:t> kocka ima 6 strana </a:t>
            </a:r>
          </a:p>
          <a:p>
            <a:r>
              <a:rPr lang="hr-HR" dirty="0"/>
              <a:t>Na svakoj strani je 9 obojanih kvadratića</a:t>
            </a:r>
          </a:p>
          <a:p>
            <a:r>
              <a:rPr lang="hr-HR" dirty="0"/>
              <a:t>Boje na </a:t>
            </a:r>
            <a:r>
              <a:rPr lang="hr-HR" dirty="0" err="1"/>
              <a:t>Rubikovoj</a:t>
            </a:r>
            <a:r>
              <a:rPr lang="hr-HR" dirty="0"/>
              <a:t> kocki su:</a:t>
            </a:r>
          </a:p>
          <a:p>
            <a:r>
              <a:rPr lang="hr-HR" dirty="0"/>
              <a:t>Bijela</a:t>
            </a:r>
          </a:p>
          <a:p>
            <a:r>
              <a:rPr lang="hr-HR" dirty="0"/>
              <a:t>Crvena</a:t>
            </a:r>
          </a:p>
          <a:p>
            <a:r>
              <a:rPr lang="hr-HR" dirty="0"/>
              <a:t>Narančasta</a:t>
            </a:r>
          </a:p>
          <a:p>
            <a:r>
              <a:rPr lang="hr-HR" dirty="0"/>
              <a:t>Plava</a:t>
            </a:r>
          </a:p>
          <a:p>
            <a:r>
              <a:rPr lang="hr-HR" dirty="0"/>
              <a:t>Žuta</a:t>
            </a:r>
          </a:p>
          <a:p>
            <a:r>
              <a:rPr lang="hr-HR" dirty="0"/>
              <a:t>Zelena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9176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9D6C70-6A75-A702-71A3-58B87087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Nešto više o njoj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8A94D6-A199-EB3E-73E4-0D61035C2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Matematičari su dosta proučavali ovu kocku</a:t>
            </a:r>
          </a:p>
          <a:p>
            <a:r>
              <a:rPr lang="hr-HR" dirty="0"/>
              <a:t>Zaključili su da postoji oko 43 trilijuna kombinacija kocke</a:t>
            </a:r>
          </a:p>
          <a:p>
            <a:r>
              <a:rPr lang="hr-HR" dirty="0"/>
              <a:t>Zaključili su da unatoč tome, kocku je moguće složiti u najmanje 20 poteza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9299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891833-3C36-BF38-819A-EF8125219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Natjecanja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643A82E-40C2-A6C8-CD2A-59970BDD6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Prvo natjecanje je organizirala </a:t>
            </a:r>
            <a:r>
              <a:rPr lang="hr-HR" dirty="0" err="1"/>
              <a:t>Guinessova</a:t>
            </a:r>
            <a:r>
              <a:rPr lang="hr-HR" dirty="0"/>
              <a:t> knjiga rekorda</a:t>
            </a:r>
          </a:p>
          <a:p>
            <a:r>
              <a:rPr lang="hr-HR" dirty="0"/>
              <a:t>Organizirali su natjecanje 13. Ožujka 1981 u </a:t>
            </a:r>
            <a:r>
              <a:rPr lang="hr-HR" dirty="0" err="1"/>
              <a:t>Munchenu</a:t>
            </a:r>
            <a:endParaRPr lang="hr-HR" dirty="0"/>
          </a:p>
          <a:p>
            <a:r>
              <a:rPr lang="hr-HR" dirty="0"/>
              <a:t>Vrijeme pobjednika bilo je 38 sekundi</a:t>
            </a:r>
          </a:p>
          <a:p>
            <a:r>
              <a:rPr lang="hr-HR" dirty="0"/>
              <a:t>Prvo međunarodno natjecanje održano je u Budimpešti 5. lipnja 1982 i najbrže vrijeme je bilo 22,95 sekundi</a:t>
            </a:r>
          </a:p>
        </p:txBody>
      </p:sp>
    </p:spTree>
    <p:extLst>
      <p:ext uri="{BB962C8B-B14F-4D97-AF65-F5344CB8AC3E}">
        <p14:creationId xmlns:p14="http://schemas.microsoft.com/office/powerpoint/2010/main" val="246223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8F5488-3D18-FD74-15F4-97B8AAC2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Rekord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6719B7-209A-EF91-5F90-55E6B424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Max Park je oborio rekord 2023. godine koji danas drži</a:t>
            </a:r>
          </a:p>
          <a:p>
            <a:r>
              <a:rPr lang="hr-HR" dirty="0"/>
              <a:t>Složio je </a:t>
            </a:r>
            <a:r>
              <a:rPr lang="hr-HR" dirty="0" err="1"/>
              <a:t>Rubikovu</a:t>
            </a:r>
            <a:r>
              <a:rPr lang="hr-HR" dirty="0"/>
              <a:t> kocku u </a:t>
            </a:r>
            <a:r>
              <a:rPr lang="hr-HR" dirty="0" err="1"/>
              <a:t>nevjerovatnih</a:t>
            </a:r>
            <a:r>
              <a:rPr lang="hr-HR" dirty="0"/>
              <a:t> 3,13 sekundi</a:t>
            </a:r>
          </a:p>
          <a:p>
            <a:r>
              <a:rPr lang="hr-HR" dirty="0"/>
              <a:t>Taj rekord još nitko nije oborio.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6756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74AC95-A86A-1298-7773-107803BC4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pažnji!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32E347-79B0-4A62-A487-8455C3252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Kraj.</a:t>
            </a:r>
            <a:endParaRPr lang="sr-Latn-RS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0452866A-D50D-1036-7F48-599ABF45F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654" y="1710930"/>
            <a:ext cx="3666452" cy="343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8480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Atlas</vt:lpstr>
      <vt:lpstr>Rubikova kocka</vt:lpstr>
      <vt:lpstr>Što je rubikova kocka?</vt:lpstr>
      <vt:lpstr>Njena povijest</vt:lpstr>
      <vt:lpstr>Rubikova kocka:</vt:lpstr>
      <vt:lpstr>Više o njenom izlgledu</vt:lpstr>
      <vt:lpstr>Nešto više o njoj</vt:lpstr>
      <vt:lpstr>Natjecanja</vt:lpstr>
      <vt:lpstr>Rekord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Rubikova kocka</dc:title>
  <dc:creator>Mihael Ciprić</dc:creator>
  <cp:lastModifiedBy>Mihael Ciprić</cp:lastModifiedBy>
  <cp:revision>2</cp:revision>
  <dcterms:created xsi:type="dcterms:W3CDTF">2024-04-29T20:46:42Z</dcterms:created>
  <dcterms:modified xsi:type="dcterms:W3CDTF">2024-04-29T21:20:39Z</dcterms:modified>
</cp:coreProperties>
</file>