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9C267-5B0F-4D51-B615-41B617237126}" v="2" dt="2021-02-20T20:25:2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la Perić" userId="S::stela.peric@skole.hr::9dcadb9d-f4bc-423a-a783-a805b998f870" providerId="AD" clId="Web-{7169C267-5B0F-4D51-B615-41B617237126}"/>
    <pc:docChg chg="modSld">
      <pc:chgData name="Stela Perić" userId="S::stela.peric@skole.hr::9dcadb9d-f4bc-423a-a783-a805b998f870" providerId="AD" clId="Web-{7169C267-5B0F-4D51-B615-41B617237126}" dt="2021-02-20T20:25:25.257" v="1" actId="20577"/>
      <pc:docMkLst>
        <pc:docMk/>
      </pc:docMkLst>
      <pc:sldChg chg="modSp">
        <pc:chgData name="Stela Perić" userId="S::stela.peric@skole.hr::9dcadb9d-f4bc-423a-a783-a805b998f870" providerId="AD" clId="Web-{7169C267-5B0F-4D51-B615-41B617237126}" dt="2021-02-20T20:25:25.257" v="1" actId="20577"/>
        <pc:sldMkLst>
          <pc:docMk/>
          <pc:sldMk cId="0" sldId="262"/>
        </pc:sldMkLst>
        <pc:spChg chg="mod">
          <ac:chgData name="Stela Perić" userId="S::stela.peric@skole.hr::9dcadb9d-f4bc-423a-a783-a805b998f870" providerId="AD" clId="Web-{7169C267-5B0F-4D51-B615-41B617237126}" dt="2021-02-20T20:25:25.257" v="1" actId="20577"/>
          <ac:spMkLst>
            <pc:docMk/>
            <pc:sldMk cId="0" sldId="262"/>
            <ac:spMk id="9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18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strukture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strukture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strukture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strukture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strukture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i="1" strike="noStrike" spc="-1">
                <a:solidFill>
                  <a:srgbClr val="861141"/>
                </a:solidFill>
                <a:latin typeface="Georgia Pro Black"/>
                <a:ea typeface="DejaVu Sans"/>
              </a:rPr>
              <a:t>RADOVI  INSPIRIRANI GLAGOLJICOM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035040" y="4846320"/>
            <a:ext cx="36568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hr-HR" spc="-1" dirty="0" smtClean="0">
                <a:solidFill>
                  <a:srgbClr val="000000"/>
                </a:solidFill>
                <a:latin typeface="Arial"/>
                <a:ea typeface="DejaVu Sans"/>
              </a:rPr>
              <a:t>.G.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6.a</a:t>
            </a: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7566480" cy="56689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7475760" y="91440"/>
            <a:ext cx="2490480" cy="162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Autor djela: M.T.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Likovna tehnika: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Slikarska tehnika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AKVAREL                        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7567200" y="2124000"/>
            <a:ext cx="2376720" cy="29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Slikarska tehnika AKVAREL poznata je još pod nazivom vodene boje.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Boje akvarela možemo miješati s više ili manje vode, a miješanjem s više vode – sliak je transparentnija tj prozirnija.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365760" y="360"/>
            <a:ext cx="5760720" cy="56689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217920" y="457200"/>
            <a:ext cx="33825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Autor djela:  Ljubo De Karina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217920" y="914400"/>
            <a:ext cx="347400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Likovna tehnika: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kiparska tehnika KAMEN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217920" y="2103120"/>
            <a:ext cx="3748320" cy="162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Kamen se smatra tradicionalnim kiparskim materijalom, a djela nastala od kamena nastaju na način da se iz kamenog bloka isklesuje tj odstranjuje njegov višak.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1296000" y="360"/>
            <a:ext cx="4189680" cy="56689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760000" y="476640"/>
            <a:ext cx="38404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Autor djela: član Kulturne udruge                         Tribunj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669280" y="1097280"/>
            <a:ext cx="383976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Likovna tehnika: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crtačka tehnika OLOVKA                         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5669280" y="2286000"/>
            <a:ext cx="4296960" cy="239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Crtanje olovkom spada u suhu crtačku tehniku.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Uz oznake olovke H (tvrda) i B (mekana), postoje i HB olovke (srednje tvrde).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Olovka s oznakom B (mekana) najčešće se upotrebljavaju jer se takvom olovkom postižu različiti tonovi, a crte na crtežima su deblje i tamnije.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322200" y="91080"/>
            <a:ext cx="5895000" cy="566892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400800" y="2743200"/>
            <a:ext cx="356544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400800" y="365760"/>
            <a:ext cx="347400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Autor djela: učenici područne škole Hrvatsko Polje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Likovna tehnika: slikarska tehnika KOLAŽ IZ ČASOPISA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400800" y="2651760"/>
            <a:ext cx="35654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Slikarska tehnika KOLAŽ IZ ČASOPISA  je tehnika kod koje se izresci iz novina i časopisa  rezanjem, trganjem i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lijepljenjem nanose na podlogu. 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182880" y="91440"/>
            <a:ext cx="6464520" cy="35654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6766560" y="1188720"/>
            <a:ext cx="5851440" cy="23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Autor djela: učenici OŠ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Vladimira Nazora iz Lopoglava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Likovna tehnika: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slikarska tehnika MOZAIK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65760" y="3931920"/>
            <a:ext cx="950904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Slikarska tehnika MOZAIK dobiva se slaganjem raznobojnih, manje ili više pravilnih kockica kamena, obojenog stakla, glazirane keramike. Spomenute kockice dobivaju se usitnjavanjem pomoću čekića ili kliješta I tako usitnjene se utiskuju u cement, svježu žbuku I razna ljepila.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914400" y="360"/>
            <a:ext cx="4098960" cy="56689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394960" y="2194560"/>
            <a:ext cx="429696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Likovna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crtačka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OLOVKA U BOJI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drvene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bojice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  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276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DejaVu Sans</vt:lpstr>
      <vt:lpstr>Georgia Pro Black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Josipa Teodorović</cp:lastModifiedBy>
  <cp:revision>8</cp:revision>
  <dcterms:created xsi:type="dcterms:W3CDTF">2017-10-20T23:41:18Z</dcterms:created>
  <dcterms:modified xsi:type="dcterms:W3CDTF">2021-02-22T07:02:33Z</dcterms:modified>
  <dc:language>hr-HR</dc:language>
</cp:coreProperties>
</file>