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96" r:id="rId3"/>
    <p:sldId id="258" r:id="rId4"/>
    <p:sldId id="257" r:id="rId5"/>
    <p:sldId id="260" r:id="rId6"/>
    <p:sldId id="297" r:id="rId7"/>
    <p:sldId id="259" r:id="rId8"/>
    <p:sldId id="298" r:id="rId9"/>
    <p:sldId id="261" r:id="rId10"/>
    <p:sldId id="299" r:id="rId11"/>
    <p:sldId id="267" r:id="rId12"/>
    <p:sldId id="263" r:id="rId13"/>
    <p:sldId id="301" r:id="rId14"/>
    <p:sldId id="300" r:id="rId15"/>
    <p:sldId id="311" r:id="rId16"/>
    <p:sldId id="304" r:id="rId17"/>
    <p:sldId id="303" r:id="rId18"/>
    <p:sldId id="270" r:id="rId19"/>
    <p:sldId id="306" r:id="rId20"/>
    <p:sldId id="269" r:id="rId21"/>
    <p:sldId id="305" r:id="rId22"/>
    <p:sldId id="310" r:id="rId23"/>
    <p:sldId id="307" r:id="rId24"/>
  </p:sldIdLst>
  <p:sldSz cx="9144000" cy="5143500" type="screen16x9"/>
  <p:notesSz cx="6858000" cy="9144000"/>
  <p:embeddedFontLst>
    <p:embeddedFont>
      <p:font typeface="Comfortaa" panose="020B0604020202020204" charset="0"/>
      <p:regular r:id="rId26"/>
      <p:bold r:id="rId27"/>
    </p:embeddedFont>
    <p:embeddedFont>
      <p:font typeface="Comfortaa Medium" panose="020B0604020202020204" charset="0"/>
      <p:regular r:id="rId28"/>
      <p:bold r:id="rId29"/>
    </p:embeddedFont>
    <p:embeddedFont>
      <p:font typeface="Comfortaa SemiBold" panose="020B0604020202020204" charset="0"/>
      <p:regular r:id="rId30"/>
      <p:bold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Yeseva One" panose="020B0604020202020204" charset="-18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EC59DE-FA5C-4AFC-8036-654512D11224}">
  <a:tblStyle styleId="{B4EC59DE-FA5C-4AFC-8036-654512D112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AED1F-3D0D-4FC5-9292-CE9DA332236E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026CD6F-E148-4A8C-9929-260C15031BDA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Srednjoškolski sustav</a:t>
          </a:r>
        </a:p>
      </dgm:t>
    </dgm:pt>
    <dgm:pt modelId="{94E8AC56-51F2-4228-AC70-C731E4EE161D}" type="parTrans" cxnId="{28772804-CCA5-4ADC-971A-8F2FB7C4CFC7}">
      <dgm:prSet/>
      <dgm:spPr/>
      <dgm:t>
        <a:bodyPr/>
        <a:lstStyle/>
        <a:p>
          <a:endParaRPr lang="hr-HR"/>
        </a:p>
      </dgm:t>
    </dgm:pt>
    <dgm:pt modelId="{AA8AFD62-5B25-434E-91B5-A019D79FAE06}" type="sibTrans" cxnId="{28772804-CCA5-4ADC-971A-8F2FB7C4CFC7}">
      <dgm:prSet/>
      <dgm:spPr/>
      <dgm:t>
        <a:bodyPr/>
        <a:lstStyle/>
        <a:p>
          <a:endParaRPr lang="hr-HR"/>
        </a:p>
      </dgm:t>
    </dgm:pt>
    <dgm:pt modelId="{8153DD04-B51E-4022-AA91-2BA3656FD57F}">
      <dgm:prSet phldrT="[Tekst]"/>
      <dgm:spPr/>
      <dgm:t>
        <a:bodyPr/>
        <a:lstStyle/>
        <a:p>
          <a:r>
            <a:rPr lang="hr-HR" dirty="0"/>
            <a:t>Gimnazije</a:t>
          </a:r>
        </a:p>
      </dgm:t>
    </dgm:pt>
    <dgm:pt modelId="{255BDC02-FC37-4725-934E-CCFF588A23D2}" type="parTrans" cxnId="{A570DD00-BEF9-4F45-9BCC-A2449FC6C75C}">
      <dgm:prSet/>
      <dgm:spPr/>
      <dgm:t>
        <a:bodyPr/>
        <a:lstStyle/>
        <a:p>
          <a:endParaRPr lang="hr-HR"/>
        </a:p>
      </dgm:t>
    </dgm:pt>
    <dgm:pt modelId="{EFFF2ADE-1211-4B8F-A019-2E73FF156BDE}" type="sibTrans" cxnId="{A570DD00-BEF9-4F45-9BCC-A2449FC6C75C}">
      <dgm:prSet/>
      <dgm:spPr/>
      <dgm:t>
        <a:bodyPr/>
        <a:lstStyle/>
        <a:p>
          <a:endParaRPr lang="hr-HR"/>
        </a:p>
      </dgm:t>
    </dgm:pt>
    <dgm:pt modelId="{8125A0EB-E66B-4B4B-8DDA-D75AC8D83B2A}">
      <dgm:prSet phldrT="[Tekst]"/>
      <dgm:spPr/>
      <dgm:t>
        <a:bodyPr/>
        <a:lstStyle/>
        <a:p>
          <a:r>
            <a:rPr lang="hr-HR" dirty="0"/>
            <a:t>Strukovne</a:t>
          </a:r>
        </a:p>
      </dgm:t>
    </dgm:pt>
    <dgm:pt modelId="{B47C4797-5DD6-4C60-92E4-1B81769F9BD1}" type="parTrans" cxnId="{700C70F8-83CE-4FD9-9CDB-7BA25C40306D}">
      <dgm:prSet/>
      <dgm:spPr/>
      <dgm:t>
        <a:bodyPr/>
        <a:lstStyle/>
        <a:p>
          <a:endParaRPr lang="hr-HR"/>
        </a:p>
      </dgm:t>
    </dgm:pt>
    <dgm:pt modelId="{D944EA9D-E695-4F4D-A7F0-85D23C8F0321}" type="sibTrans" cxnId="{700C70F8-83CE-4FD9-9CDB-7BA25C40306D}">
      <dgm:prSet/>
      <dgm:spPr/>
      <dgm:t>
        <a:bodyPr/>
        <a:lstStyle/>
        <a:p>
          <a:endParaRPr lang="hr-HR"/>
        </a:p>
      </dgm:t>
    </dgm:pt>
    <dgm:pt modelId="{53DEF57D-6F34-4563-845A-3BE900749644}">
      <dgm:prSet phldrT="[Tekst]"/>
      <dgm:spPr/>
      <dgm:t>
        <a:bodyPr/>
        <a:lstStyle/>
        <a:p>
          <a:r>
            <a:rPr lang="hr-HR" dirty="0"/>
            <a:t>Umjetničke </a:t>
          </a:r>
        </a:p>
      </dgm:t>
    </dgm:pt>
    <dgm:pt modelId="{E6C5F0E1-854D-45F9-8739-7A5839002DE9}" type="parTrans" cxnId="{24C965A6-B98D-4363-B05B-16A71A1534B9}">
      <dgm:prSet/>
      <dgm:spPr/>
      <dgm:t>
        <a:bodyPr/>
        <a:lstStyle/>
        <a:p>
          <a:endParaRPr lang="hr-HR"/>
        </a:p>
      </dgm:t>
    </dgm:pt>
    <dgm:pt modelId="{F38D511A-3C3C-426D-8C74-F89336498AEB}" type="sibTrans" cxnId="{24C965A6-B98D-4363-B05B-16A71A1534B9}">
      <dgm:prSet/>
      <dgm:spPr/>
      <dgm:t>
        <a:bodyPr/>
        <a:lstStyle/>
        <a:p>
          <a:endParaRPr lang="hr-HR"/>
        </a:p>
      </dgm:t>
    </dgm:pt>
    <dgm:pt modelId="{5C5DD712-BCEB-4C8A-AA63-06B32D138B31}">
      <dgm:prSet phldrT="[Tekst]"/>
      <dgm:spPr/>
      <dgm:t>
        <a:bodyPr/>
        <a:lstStyle/>
        <a:p>
          <a:r>
            <a:rPr lang="hr-HR" dirty="0"/>
            <a:t>Trogodišnje </a:t>
          </a:r>
        </a:p>
      </dgm:t>
    </dgm:pt>
    <dgm:pt modelId="{B6E70180-3124-4010-B2D7-42A61A1DC546}" type="parTrans" cxnId="{32F6E031-67AE-4345-95B6-FD35EB173AC1}">
      <dgm:prSet/>
      <dgm:spPr/>
      <dgm:t>
        <a:bodyPr/>
        <a:lstStyle/>
        <a:p>
          <a:endParaRPr lang="hr-HR"/>
        </a:p>
      </dgm:t>
    </dgm:pt>
    <dgm:pt modelId="{DE253844-AB74-4A33-9B67-6C262E109573}" type="sibTrans" cxnId="{32F6E031-67AE-4345-95B6-FD35EB173AC1}">
      <dgm:prSet/>
      <dgm:spPr/>
      <dgm:t>
        <a:bodyPr/>
        <a:lstStyle/>
        <a:p>
          <a:endParaRPr lang="hr-HR"/>
        </a:p>
      </dgm:t>
    </dgm:pt>
    <dgm:pt modelId="{B1AFC467-4A55-4F49-BC76-7682501B755C}">
      <dgm:prSet phldrT="[Tekst]"/>
      <dgm:spPr/>
      <dgm:t>
        <a:bodyPr/>
        <a:lstStyle/>
        <a:p>
          <a:r>
            <a:rPr lang="hr-HR" dirty="0"/>
            <a:t>Četverogodišnje</a:t>
          </a:r>
        </a:p>
      </dgm:t>
    </dgm:pt>
    <dgm:pt modelId="{477E6873-0F20-4257-9738-1123381F56E4}" type="parTrans" cxnId="{6EE11282-8A8F-4BBA-AE54-0C16A3CF97AB}">
      <dgm:prSet/>
      <dgm:spPr/>
      <dgm:t>
        <a:bodyPr/>
        <a:lstStyle/>
        <a:p>
          <a:endParaRPr lang="hr-HR"/>
        </a:p>
      </dgm:t>
    </dgm:pt>
    <dgm:pt modelId="{603FCF7E-9081-4BD3-8059-04D3D274FFF7}" type="sibTrans" cxnId="{6EE11282-8A8F-4BBA-AE54-0C16A3CF97AB}">
      <dgm:prSet/>
      <dgm:spPr/>
      <dgm:t>
        <a:bodyPr/>
        <a:lstStyle/>
        <a:p>
          <a:endParaRPr lang="hr-HR"/>
        </a:p>
      </dgm:t>
    </dgm:pt>
    <dgm:pt modelId="{A09FE7B0-0061-4AA5-B5DE-E3AE5C109F04}" type="pres">
      <dgm:prSet presAssocID="{669AED1F-3D0D-4FC5-9292-CE9DA33223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9CDA5A-D5BF-44D6-A781-0ACB2F8E20D1}" type="pres">
      <dgm:prSet presAssocID="{0026CD6F-E148-4A8C-9929-260C15031BDA}" presName="hierRoot1" presStyleCnt="0">
        <dgm:presLayoutVars>
          <dgm:hierBranch val="init"/>
        </dgm:presLayoutVars>
      </dgm:prSet>
      <dgm:spPr/>
    </dgm:pt>
    <dgm:pt modelId="{79FB4B0F-7C86-451C-9571-737BD5F5E592}" type="pres">
      <dgm:prSet presAssocID="{0026CD6F-E148-4A8C-9929-260C15031BDA}" presName="rootComposite1" presStyleCnt="0"/>
      <dgm:spPr/>
    </dgm:pt>
    <dgm:pt modelId="{589F34CB-7028-400F-8B89-8921233A2AAB}" type="pres">
      <dgm:prSet presAssocID="{0026CD6F-E148-4A8C-9929-260C15031BDA}" presName="rootText1" presStyleLbl="alignAcc1" presStyleIdx="0" presStyleCnt="0">
        <dgm:presLayoutVars>
          <dgm:chPref val="3"/>
        </dgm:presLayoutVars>
      </dgm:prSet>
      <dgm:spPr/>
    </dgm:pt>
    <dgm:pt modelId="{70A6F082-B2CC-4262-80A7-17D97088E6AC}" type="pres">
      <dgm:prSet presAssocID="{0026CD6F-E148-4A8C-9929-260C15031BDA}" presName="topArc1" presStyleLbl="parChTrans1D1" presStyleIdx="0" presStyleCnt="12"/>
      <dgm:spPr/>
    </dgm:pt>
    <dgm:pt modelId="{3A9E832C-22BD-49B8-8369-07B7A3337DF0}" type="pres">
      <dgm:prSet presAssocID="{0026CD6F-E148-4A8C-9929-260C15031BDA}" presName="bottomArc1" presStyleLbl="parChTrans1D1" presStyleIdx="1" presStyleCnt="12"/>
      <dgm:spPr/>
    </dgm:pt>
    <dgm:pt modelId="{AE8211DA-2D9A-4970-AA74-9F5289F63204}" type="pres">
      <dgm:prSet presAssocID="{0026CD6F-E148-4A8C-9929-260C15031BDA}" presName="topConnNode1" presStyleLbl="node1" presStyleIdx="0" presStyleCnt="0"/>
      <dgm:spPr/>
    </dgm:pt>
    <dgm:pt modelId="{78F540E9-B5BC-4301-835D-DDD854745CE2}" type="pres">
      <dgm:prSet presAssocID="{0026CD6F-E148-4A8C-9929-260C15031BDA}" presName="hierChild2" presStyleCnt="0"/>
      <dgm:spPr/>
    </dgm:pt>
    <dgm:pt modelId="{F06661AC-0F37-4BCD-974F-29683E1A22CF}" type="pres">
      <dgm:prSet presAssocID="{255BDC02-FC37-4725-934E-CCFF588A23D2}" presName="Name28" presStyleLbl="parChTrans1D2" presStyleIdx="0" presStyleCnt="3"/>
      <dgm:spPr/>
    </dgm:pt>
    <dgm:pt modelId="{30EAAE26-8ACD-4050-BF50-78EFA74DF0E4}" type="pres">
      <dgm:prSet presAssocID="{8153DD04-B51E-4022-AA91-2BA3656FD57F}" presName="hierRoot2" presStyleCnt="0">
        <dgm:presLayoutVars>
          <dgm:hierBranch val="init"/>
        </dgm:presLayoutVars>
      </dgm:prSet>
      <dgm:spPr/>
    </dgm:pt>
    <dgm:pt modelId="{67F346C9-2B51-4295-A14A-0F6C88D5592B}" type="pres">
      <dgm:prSet presAssocID="{8153DD04-B51E-4022-AA91-2BA3656FD57F}" presName="rootComposite2" presStyleCnt="0"/>
      <dgm:spPr/>
    </dgm:pt>
    <dgm:pt modelId="{FF99142E-6644-4591-824C-68CF6442154C}" type="pres">
      <dgm:prSet presAssocID="{8153DD04-B51E-4022-AA91-2BA3656FD57F}" presName="rootText2" presStyleLbl="alignAcc1" presStyleIdx="0" presStyleCnt="0">
        <dgm:presLayoutVars>
          <dgm:chPref val="3"/>
        </dgm:presLayoutVars>
      </dgm:prSet>
      <dgm:spPr/>
    </dgm:pt>
    <dgm:pt modelId="{80D087D3-A3B5-44E3-8A64-A07130FB6116}" type="pres">
      <dgm:prSet presAssocID="{8153DD04-B51E-4022-AA91-2BA3656FD57F}" presName="topArc2" presStyleLbl="parChTrans1D1" presStyleIdx="2" presStyleCnt="12"/>
      <dgm:spPr/>
    </dgm:pt>
    <dgm:pt modelId="{BBE340F3-56C0-4C46-9953-F75833F4E3CE}" type="pres">
      <dgm:prSet presAssocID="{8153DD04-B51E-4022-AA91-2BA3656FD57F}" presName="bottomArc2" presStyleLbl="parChTrans1D1" presStyleIdx="3" presStyleCnt="12"/>
      <dgm:spPr/>
    </dgm:pt>
    <dgm:pt modelId="{51FB29C3-829E-4B7D-B76F-A42FADD8E2BB}" type="pres">
      <dgm:prSet presAssocID="{8153DD04-B51E-4022-AA91-2BA3656FD57F}" presName="topConnNode2" presStyleLbl="node2" presStyleIdx="0" presStyleCnt="0"/>
      <dgm:spPr/>
    </dgm:pt>
    <dgm:pt modelId="{AE2A3E00-EEAB-4167-A4B4-C1AB1126AE07}" type="pres">
      <dgm:prSet presAssocID="{8153DD04-B51E-4022-AA91-2BA3656FD57F}" presName="hierChild4" presStyleCnt="0"/>
      <dgm:spPr/>
    </dgm:pt>
    <dgm:pt modelId="{1A895054-A063-46EC-9F20-2EDECBBF0D57}" type="pres">
      <dgm:prSet presAssocID="{8153DD04-B51E-4022-AA91-2BA3656FD57F}" presName="hierChild5" presStyleCnt="0"/>
      <dgm:spPr/>
    </dgm:pt>
    <dgm:pt modelId="{324142E0-0AD8-42A5-880D-D8FB9645659A}" type="pres">
      <dgm:prSet presAssocID="{B47C4797-5DD6-4C60-92E4-1B81769F9BD1}" presName="Name28" presStyleLbl="parChTrans1D2" presStyleIdx="1" presStyleCnt="3"/>
      <dgm:spPr/>
    </dgm:pt>
    <dgm:pt modelId="{24B15181-561E-46D8-B3A9-355BB0F51D8C}" type="pres">
      <dgm:prSet presAssocID="{8125A0EB-E66B-4B4B-8DDA-D75AC8D83B2A}" presName="hierRoot2" presStyleCnt="0">
        <dgm:presLayoutVars>
          <dgm:hierBranch val="init"/>
        </dgm:presLayoutVars>
      </dgm:prSet>
      <dgm:spPr/>
    </dgm:pt>
    <dgm:pt modelId="{C88C46A1-55D8-40BF-9688-87FF7CAD3E51}" type="pres">
      <dgm:prSet presAssocID="{8125A0EB-E66B-4B4B-8DDA-D75AC8D83B2A}" presName="rootComposite2" presStyleCnt="0"/>
      <dgm:spPr/>
    </dgm:pt>
    <dgm:pt modelId="{496ED6E8-A35A-49AA-BFC0-9172A1952251}" type="pres">
      <dgm:prSet presAssocID="{8125A0EB-E66B-4B4B-8DDA-D75AC8D83B2A}" presName="rootText2" presStyleLbl="alignAcc1" presStyleIdx="0" presStyleCnt="0">
        <dgm:presLayoutVars>
          <dgm:chPref val="3"/>
        </dgm:presLayoutVars>
      </dgm:prSet>
      <dgm:spPr/>
    </dgm:pt>
    <dgm:pt modelId="{10ED4A3D-211E-460F-A81D-CFE3BE47E35F}" type="pres">
      <dgm:prSet presAssocID="{8125A0EB-E66B-4B4B-8DDA-D75AC8D83B2A}" presName="topArc2" presStyleLbl="parChTrans1D1" presStyleIdx="4" presStyleCnt="12"/>
      <dgm:spPr/>
    </dgm:pt>
    <dgm:pt modelId="{4A4A3579-398C-4811-A1BB-F29E9EEFB948}" type="pres">
      <dgm:prSet presAssocID="{8125A0EB-E66B-4B4B-8DDA-D75AC8D83B2A}" presName="bottomArc2" presStyleLbl="parChTrans1D1" presStyleIdx="5" presStyleCnt="12"/>
      <dgm:spPr/>
    </dgm:pt>
    <dgm:pt modelId="{8017EAE9-B951-4896-9404-1576AE848207}" type="pres">
      <dgm:prSet presAssocID="{8125A0EB-E66B-4B4B-8DDA-D75AC8D83B2A}" presName="topConnNode2" presStyleLbl="node2" presStyleIdx="0" presStyleCnt="0"/>
      <dgm:spPr/>
    </dgm:pt>
    <dgm:pt modelId="{55D502D3-BBAF-4ACE-B0B5-E39DF40E9CD3}" type="pres">
      <dgm:prSet presAssocID="{8125A0EB-E66B-4B4B-8DDA-D75AC8D83B2A}" presName="hierChild4" presStyleCnt="0"/>
      <dgm:spPr/>
    </dgm:pt>
    <dgm:pt modelId="{3EC0931F-704C-4498-89A2-779D6340B05D}" type="pres">
      <dgm:prSet presAssocID="{B6E70180-3124-4010-B2D7-42A61A1DC546}" presName="Name28" presStyleLbl="parChTrans1D3" presStyleIdx="0" presStyleCnt="2"/>
      <dgm:spPr/>
    </dgm:pt>
    <dgm:pt modelId="{51DCFCB9-BD5B-47F5-94A3-C7792F450D72}" type="pres">
      <dgm:prSet presAssocID="{5C5DD712-BCEB-4C8A-AA63-06B32D138B31}" presName="hierRoot2" presStyleCnt="0">
        <dgm:presLayoutVars>
          <dgm:hierBranch val="init"/>
        </dgm:presLayoutVars>
      </dgm:prSet>
      <dgm:spPr/>
    </dgm:pt>
    <dgm:pt modelId="{158AA905-B80D-4AF9-B320-2DD7E1DDC6C9}" type="pres">
      <dgm:prSet presAssocID="{5C5DD712-BCEB-4C8A-AA63-06B32D138B31}" presName="rootComposite2" presStyleCnt="0"/>
      <dgm:spPr/>
    </dgm:pt>
    <dgm:pt modelId="{21768B83-0589-47AB-9217-86B5E72FA903}" type="pres">
      <dgm:prSet presAssocID="{5C5DD712-BCEB-4C8A-AA63-06B32D138B31}" presName="rootText2" presStyleLbl="alignAcc1" presStyleIdx="0" presStyleCnt="0">
        <dgm:presLayoutVars>
          <dgm:chPref val="3"/>
        </dgm:presLayoutVars>
      </dgm:prSet>
      <dgm:spPr/>
    </dgm:pt>
    <dgm:pt modelId="{26DAB230-84F9-44F7-94F6-1C85778F7C95}" type="pres">
      <dgm:prSet presAssocID="{5C5DD712-BCEB-4C8A-AA63-06B32D138B31}" presName="topArc2" presStyleLbl="parChTrans1D1" presStyleIdx="6" presStyleCnt="12"/>
      <dgm:spPr/>
    </dgm:pt>
    <dgm:pt modelId="{A66E14DB-434D-4EB6-B97A-15B3A00C6E56}" type="pres">
      <dgm:prSet presAssocID="{5C5DD712-BCEB-4C8A-AA63-06B32D138B31}" presName="bottomArc2" presStyleLbl="parChTrans1D1" presStyleIdx="7" presStyleCnt="12"/>
      <dgm:spPr/>
    </dgm:pt>
    <dgm:pt modelId="{A8C8D9C9-E1F3-4168-9392-DFF75FE62D98}" type="pres">
      <dgm:prSet presAssocID="{5C5DD712-BCEB-4C8A-AA63-06B32D138B31}" presName="topConnNode2" presStyleLbl="node3" presStyleIdx="0" presStyleCnt="0"/>
      <dgm:spPr/>
    </dgm:pt>
    <dgm:pt modelId="{9BDEDD54-51FD-4991-ADF0-4E48D0C46023}" type="pres">
      <dgm:prSet presAssocID="{5C5DD712-BCEB-4C8A-AA63-06B32D138B31}" presName="hierChild4" presStyleCnt="0"/>
      <dgm:spPr/>
    </dgm:pt>
    <dgm:pt modelId="{B251D72E-F8CD-4677-9161-102016E58F06}" type="pres">
      <dgm:prSet presAssocID="{5C5DD712-BCEB-4C8A-AA63-06B32D138B31}" presName="hierChild5" presStyleCnt="0"/>
      <dgm:spPr/>
    </dgm:pt>
    <dgm:pt modelId="{9465AF38-34C7-4EDF-B1F3-A203F5B99BA5}" type="pres">
      <dgm:prSet presAssocID="{477E6873-0F20-4257-9738-1123381F56E4}" presName="Name28" presStyleLbl="parChTrans1D3" presStyleIdx="1" presStyleCnt="2"/>
      <dgm:spPr/>
    </dgm:pt>
    <dgm:pt modelId="{53FEB612-5E71-4E00-84F5-87734D90B04F}" type="pres">
      <dgm:prSet presAssocID="{B1AFC467-4A55-4F49-BC76-7682501B755C}" presName="hierRoot2" presStyleCnt="0">
        <dgm:presLayoutVars>
          <dgm:hierBranch val="init"/>
        </dgm:presLayoutVars>
      </dgm:prSet>
      <dgm:spPr/>
    </dgm:pt>
    <dgm:pt modelId="{469D7279-6AC5-47A2-B70A-F37684AEE110}" type="pres">
      <dgm:prSet presAssocID="{B1AFC467-4A55-4F49-BC76-7682501B755C}" presName="rootComposite2" presStyleCnt="0"/>
      <dgm:spPr/>
    </dgm:pt>
    <dgm:pt modelId="{D4C3C966-5BB2-4DC5-B437-B3F010513AA9}" type="pres">
      <dgm:prSet presAssocID="{B1AFC467-4A55-4F49-BC76-7682501B755C}" presName="rootText2" presStyleLbl="alignAcc1" presStyleIdx="0" presStyleCnt="0">
        <dgm:presLayoutVars>
          <dgm:chPref val="3"/>
        </dgm:presLayoutVars>
      </dgm:prSet>
      <dgm:spPr/>
    </dgm:pt>
    <dgm:pt modelId="{499EC441-03D7-458E-BF4D-5FBD2102AAF6}" type="pres">
      <dgm:prSet presAssocID="{B1AFC467-4A55-4F49-BC76-7682501B755C}" presName="topArc2" presStyleLbl="parChTrans1D1" presStyleIdx="8" presStyleCnt="12"/>
      <dgm:spPr/>
    </dgm:pt>
    <dgm:pt modelId="{6B8E6EC2-1EE3-4322-A5E1-397EAE140EEF}" type="pres">
      <dgm:prSet presAssocID="{B1AFC467-4A55-4F49-BC76-7682501B755C}" presName="bottomArc2" presStyleLbl="parChTrans1D1" presStyleIdx="9" presStyleCnt="12"/>
      <dgm:spPr/>
    </dgm:pt>
    <dgm:pt modelId="{C4750112-8F9C-4CDD-874E-51B3AFE104F1}" type="pres">
      <dgm:prSet presAssocID="{B1AFC467-4A55-4F49-BC76-7682501B755C}" presName="topConnNode2" presStyleLbl="node3" presStyleIdx="0" presStyleCnt="0"/>
      <dgm:spPr/>
    </dgm:pt>
    <dgm:pt modelId="{EBBC68CC-C011-42DE-9B3F-5FA341CE4D4B}" type="pres">
      <dgm:prSet presAssocID="{B1AFC467-4A55-4F49-BC76-7682501B755C}" presName="hierChild4" presStyleCnt="0"/>
      <dgm:spPr/>
    </dgm:pt>
    <dgm:pt modelId="{CDFD9869-E055-456C-8D67-8F721A45B40C}" type="pres">
      <dgm:prSet presAssocID="{B1AFC467-4A55-4F49-BC76-7682501B755C}" presName="hierChild5" presStyleCnt="0"/>
      <dgm:spPr/>
    </dgm:pt>
    <dgm:pt modelId="{0B48F408-1B72-4D46-95D9-0C7B4F342E36}" type="pres">
      <dgm:prSet presAssocID="{8125A0EB-E66B-4B4B-8DDA-D75AC8D83B2A}" presName="hierChild5" presStyleCnt="0"/>
      <dgm:spPr/>
    </dgm:pt>
    <dgm:pt modelId="{FC3641A2-205F-4A6D-A3F5-86475472141C}" type="pres">
      <dgm:prSet presAssocID="{E6C5F0E1-854D-45F9-8739-7A5839002DE9}" presName="Name28" presStyleLbl="parChTrans1D2" presStyleIdx="2" presStyleCnt="3"/>
      <dgm:spPr/>
    </dgm:pt>
    <dgm:pt modelId="{F151DC2B-EE2C-4A52-99AF-6AF73DB76308}" type="pres">
      <dgm:prSet presAssocID="{53DEF57D-6F34-4563-845A-3BE900749644}" presName="hierRoot2" presStyleCnt="0">
        <dgm:presLayoutVars>
          <dgm:hierBranch val="init"/>
        </dgm:presLayoutVars>
      </dgm:prSet>
      <dgm:spPr/>
    </dgm:pt>
    <dgm:pt modelId="{458B12D0-3441-4E30-AAFB-AD04438E8C1E}" type="pres">
      <dgm:prSet presAssocID="{53DEF57D-6F34-4563-845A-3BE900749644}" presName="rootComposite2" presStyleCnt="0"/>
      <dgm:spPr/>
    </dgm:pt>
    <dgm:pt modelId="{80F71F6B-639D-4B24-89D6-B83760B8D3E1}" type="pres">
      <dgm:prSet presAssocID="{53DEF57D-6F34-4563-845A-3BE900749644}" presName="rootText2" presStyleLbl="alignAcc1" presStyleIdx="0" presStyleCnt="0">
        <dgm:presLayoutVars>
          <dgm:chPref val="3"/>
        </dgm:presLayoutVars>
      </dgm:prSet>
      <dgm:spPr/>
    </dgm:pt>
    <dgm:pt modelId="{00A24C30-30BF-4047-8242-2F179B949B05}" type="pres">
      <dgm:prSet presAssocID="{53DEF57D-6F34-4563-845A-3BE900749644}" presName="topArc2" presStyleLbl="parChTrans1D1" presStyleIdx="10" presStyleCnt="12"/>
      <dgm:spPr/>
    </dgm:pt>
    <dgm:pt modelId="{4DE948F6-67A9-4CF7-AE64-5776E0E3360E}" type="pres">
      <dgm:prSet presAssocID="{53DEF57D-6F34-4563-845A-3BE900749644}" presName="bottomArc2" presStyleLbl="parChTrans1D1" presStyleIdx="11" presStyleCnt="12"/>
      <dgm:spPr/>
    </dgm:pt>
    <dgm:pt modelId="{B2133654-B0E5-4837-BA8B-06961C16E8C7}" type="pres">
      <dgm:prSet presAssocID="{53DEF57D-6F34-4563-845A-3BE900749644}" presName="topConnNode2" presStyleLbl="node2" presStyleIdx="0" presStyleCnt="0"/>
      <dgm:spPr/>
    </dgm:pt>
    <dgm:pt modelId="{CB47ABA4-2E2B-4FBB-BB94-A1E8669B9DB3}" type="pres">
      <dgm:prSet presAssocID="{53DEF57D-6F34-4563-845A-3BE900749644}" presName="hierChild4" presStyleCnt="0"/>
      <dgm:spPr/>
    </dgm:pt>
    <dgm:pt modelId="{0BDA4F27-4149-4B08-BF59-37C0E8442B1D}" type="pres">
      <dgm:prSet presAssocID="{53DEF57D-6F34-4563-845A-3BE900749644}" presName="hierChild5" presStyleCnt="0"/>
      <dgm:spPr/>
    </dgm:pt>
    <dgm:pt modelId="{2495F528-1AC7-4698-BC4C-DC20048B50CA}" type="pres">
      <dgm:prSet presAssocID="{0026CD6F-E148-4A8C-9929-260C15031BDA}" presName="hierChild3" presStyleCnt="0"/>
      <dgm:spPr/>
    </dgm:pt>
  </dgm:ptLst>
  <dgm:cxnLst>
    <dgm:cxn modelId="{A570DD00-BEF9-4F45-9BCC-A2449FC6C75C}" srcId="{0026CD6F-E148-4A8C-9929-260C15031BDA}" destId="{8153DD04-B51E-4022-AA91-2BA3656FD57F}" srcOrd="0" destOrd="0" parTransId="{255BDC02-FC37-4725-934E-CCFF588A23D2}" sibTransId="{EFFF2ADE-1211-4B8F-A019-2E73FF156BDE}"/>
    <dgm:cxn modelId="{28772804-CCA5-4ADC-971A-8F2FB7C4CFC7}" srcId="{669AED1F-3D0D-4FC5-9292-CE9DA332236E}" destId="{0026CD6F-E148-4A8C-9929-260C15031BDA}" srcOrd="0" destOrd="0" parTransId="{94E8AC56-51F2-4228-AC70-C731E4EE161D}" sibTransId="{AA8AFD62-5B25-434E-91B5-A019D79FAE06}"/>
    <dgm:cxn modelId="{B98DF117-332A-4133-B207-A57DB40CBF44}" type="presOf" srcId="{669AED1F-3D0D-4FC5-9292-CE9DA332236E}" destId="{A09FE7B0-0061-4AA5-B5DE-E3AE5C109F04}" srcOrd="0" destOrd="0" presId="urn:microsoft.com/office/officeart/2008/layout/HalfCircleOrganizationChart"/>
    <dgm:cxn modelId="{0815C02D-E631-4EC1-A482-A8ABB283E125}" type="presOf" srcId="{E6C5F0E1-854D-45F9-8739-7A5839002DE9}" destId="{FC3641A2-205F-4A6D-A3F5-86475472141C}" srcOrd="0" destOrd="0" presId="urn:microsoft.com/office/officeart/2008/layout/HalfCircleOrganizationChart"/>
    <dgm:cxn modelId="{32F6E031-67AE-4345-95B6-FD35EB173AC1}" srcId="{8125A0EB-E66B-4B4B-8DDA-D75AC8D83B2A}" destId="{5C5DD712-BCEB-4C8A-AA63-06B32D138B31}" srcOrd="0" destOrd="0" parTransId="{B6E70180-3124-4010-B2D7-42A61A1DC546}" sibTransId="{DE253844-AB74-4A33-9B67-6C262E109573}"/>
    <dgm:cxn modelId="{F8B33036-E865-4BB0-8F74-6F6C24341C22}" type="presOf" srcId="{0026CD6F-E148-4A8C-9929-260C15031BDA}" destId="{AE8211DA-2D9A-4970-AA74-9F5289F63204}" srcOrd="1" destOrd="0" presId="urn:microsoft.com/office/officeart/2008/layout/HalfCircleOrganizationChart"/>
    <dgm:cxn modelId="{02F8A237-17A5-424C-8B7A-5FC1DFD3DFBA}" type="presOf" srcId="{477E6873-0F20-4257-9738-1123381F56E4}" destId="{9465AF38-34C7-4EDF-B1F3-A203F5B99BA5}" srcOrd="0" destOrd="0" presId="urn:microsoft.com/office/officeart/2008/layout/HalfCircleOrganizationChart"/>
    <dgm:cxn modelId="{A9CE5C5B-1CA5-44E6-8724-3B21693984A8}" type="presOf" srcId="{B6E70180-3124-4010-B2D7-42A61A1DC546}" destId="{3EC0931F-704C-4498-89A2-779D6340B05D}" srcOrd="0" destOrd="0" presId="urn:microsoft.com/office/officeart/2008/layout/HalfCircleOrganizationChart"/>
    <dgm:cxn modelId="{E6A40B41-C991-4996-A7CF-1F26D4109A7F}" type="presOf" srcId="{53DEF57D-6F34-4563-845A-3BE900749644}" destId="{B2133654-B0E5-4837-BA8B-06961C16E8C7}" srcOrd="1" destOrd="0" presId="urn:microsoft.com/office/officeart/2008/layout/HalfCircleOrganizationChart"/>
    <dgm:cxn modelId="{1D169562-23BF-485B-ACA1-072509863865}" type="presOf" srcId="{B1AFC467-4A55-4F49-BC76-7682501B755C}" destId="{C4750112-8F9C-4CDD-874E-51B3AFE104F1}" srcOrd="1" destOrd="0" presId="urn:microsoft.com/office/officeart/2008/layout/HalfCircleOrganizationChart"/>
    <dgm:cxn modelId="{21523244-80A0-413B-90E4-9DC73333EB84}" type="presOf" srcId="{5C5DD712-BCEB-4C8A-AA63-06B32D138B31}" destId="{21768B83-0589-47AB-9217-86B5E72FA903}" srcOrd="0" destOrd="0" presId="urn:microsoft.com/office/officeart/2008/layout/HalfCircleOrganizationChart"/>
    <dgm:cxn modelId="{5B97DB52-B251-48FD-8B47-DDA1627D357B}" type="presOf" srcId="{B1AFC467-4A55-4F49-BC76-7682501B755C}" destId="{D4C3C966-5BB2-4DC5-B437-B3F010513AA9}" srcOrd="0" destOrd="0" presId="urn:microsoft.com/office/officeart/2008/layout/HalfCircleOrganizationChart"/>
    <dgm:cxn modelId="{6EE11282-8A8F-4BBA-AE54-0C16A3CF97AB}" srcId="{8125A0EB-E66B-4B4B-8DDA-D75AC8D83B2A}" destId="{B1AFC467-4A55-4F49-BC76-7682501B755C}" srcOrd="1" destOrd="0" parTransId="{477E6873-0F20-4257-9738-1123381F56E4}" sibTransId="{603FCF7E-9081-4BD3-8059-04D3D274FFF7}"/>
    <dgm:cxn modelId="{9FB9B093-58D6-4101-AF3E-CC023AD64E4D}" type="presOf" srcId="{53DEF57D-6F34-4563-845A-3BE900749644}" destId="{80F71F6B-639D-4B24-89D6-B83760B8D3E1}" srcOrd="0" destOrd="0" presId="urn:microsoft.com/office/officeart/2008/layout/HalfCircleOrganizationChart"/>
    <dgm:cxn modelId="{467A279D-E929-420B-8AEC-5E84EC296290}" type="presOf" srcId="{8125A0EB-E66B-4B4B-8DDA-D75AC8D83B2A}" destId="{496ED6E8-A35A-49AA-BFC0-9172A1952251}" srcOrd="0" destOrd="0" presId="urn:microsoft.com/office/officeart/2008/layout/HalfCircleOrganizationChart"/>
    <dgm:cxn modelId="{24C965A6-B98D-4363-B05B-16A71A1534B9}" srcId="{0026CD6F-E148-4A8C-9929-260C15031BDA}" destId="{53DEF57D-6F34-4563-845A-3BE900749644}" srcOrd="2" destOrd="0" parTransId="{E6C5F0E1-854D-45F9-8739-7A5839002DE9}" sibTransId="{F38D511A-3C3C-426D-8C74-F89336498AEB}"/>
    <dgm:cxn modelId="{C3C203B1-0B60-47DA-82FB-85DF0E9B9941}" type="presOf" srcId="{8153DD04-B51E-4022-AA91-2BA3656FD57F}" destId="{51FB29C3-829E-4B7D-B76F-A42FADD8E2BB}" srcOrd="1" destOrd="0" presId="urn:microsoft.com/office/officeart/2008/layout/HalfCircleOrganizationChart"/>
    <dgm:cxn modelId="{6200C3B4-4E29-439E-9DAB-F264361FAF57}" type="presOf" srcId="{8153DD04-B51E-4022-AA91-2BA3656FD57F}" destId="{FF99142E-6644-4591-824C-68CF6442154C}" srcOrd="0" destOrd="0" presId="urn:microsoft.com/office/officeart/2008/layout/HalfCircleOrganizationChart"/>
    <dgm:cxn modelId="{0D73DECD-5E37-47C8-9A85-CA69EBCA6964}" type="presOf" srcId="{8125A0EB-E66B-4B4B-8DDA-D75AC8D83B2A}" destId="{8017EAE9-B951-4896-9404-1576AE848207}" srcOrd="1" destOrd="0" presId="urn:microsoft.com/office/officeart/2008/layout/HalfCircleOrganizationChart"/>
    <dgm:cxn modelId="{F0F8C2D0-D33C-4C59-8056-E582E7209F2B}" type="presOf" srcId="{B47C4797-5DD6-4C60-92E4-1B81769F9BD1}" destId="{324142E0-0AD8-42A5-880D-D8FB9645659A}" srcOrd="0" destOrd="0" presId="urn:microsoft.com/office/officeart/2008/layout/HalfCircleOrganizationChart"/>
    <dgm:cxn modelId="{93025AD5-AEF0-426A-93B8-911B8DE1F41C}" type="presOf" srcId="{255BDC02-FC37-4725-934E-CCFF588A23D2}" destId="{F06661AC-0F37-4BCD-974F-29683E1A22CF}" srcOrd="0" destOrd="0" presId="urn:microsoft.com/office/officeart/2008/layout/HalfCircleOrganizationChart"/>
    <dgm:cxn modelId="{09EC2BD7-6B1E-437A-B1D0-253E0DD1CCDB}" type="presOf" srcId="{5C5DD712-BCEB-4C8A-AA63-06B32D138B31}" destId="{A8C8D9C9-E1F3-4168-9392-DFF75FE62D98}" srcOrd="1" destOrd="0" presId="urn:microsoft.com/office/officeart/2008/layout/HalfCircleOrganizationChart"/>
    <dgm:cxn modelId="{700C70F8-83CE-4FD9-9CDB-7BA25C40306D}" srcId="{0026CD6F-E148-4A8C-9929-260C15031BDA}" destId="{8125A0EB-E66B-4B4B-8DDA-D75AC8D83B2A}" srcOrd="1" destOrd="0" parTransId="{B47C4797-5DD6-4C60-92E4-1B81769F9BD1}" sibTransId="{D944EA9D-E695-4F4D-A7F0-85D23C8F0321}"/>
    <dgm:cxn modelId="{B1A584F8-FB6F-4D63-BC93-8C016DA3327E}" type="presOf" srcId="{0026CD6F-E148-4A8C-9929-260C15031BDA}" destId="{589F34CB-7028-400F-8B89-8921233A2AAB}" srcOrd="0" destOrd="0" presId="urn:microsoft.com/office/officeart/2008/layout/HalfCircleOrganizationChart"/>
    <dgm:cxn modelId="{7112E7E9-5B6D-41D6-BD71-17E2CC706231}" type="presParOf" srcId="{A09FE7B0-0061-4AA5-B5DE-E3AE5C109F04}" destId="{B89CDA5A-D5BF-44D6-A781-0ACB2F8E20D1}" srcOrd="0" destOrd="0" presId="urn:microsoft.com/office/officeart/2008/layout/HalfCircleOrganizationChart"/>
    <dgm:cxn modelId="{2C8EB762-8DB7-4EBE-9019-153411B09D70}" type="presParOf" srcId="{B89CDA5A-D5BF-44D6-A781-0ACB2F8E20D1}" destId="{79FB4B0F-7C86-451C-9571-737BD5F5E592}" srcOrd="0" destOrd="0" presId="urn:microsoft.com/office/officeart/2008/layout/HalfCircleOrganizationChart"/>
    <dgm:cxn modelId="{F83CE63A-D63C-4E0B-83A9-65D2F46A610C}" type="presParOf" srcId="{79FB4B0F-7C86-451C-9571-737BD5F5E592}" destId="{589F34CB-7028-400F-8B89-8921233A2AAB}" srcOrd="0" destOrd="0" presId="urn:microsoft.com/office/officeart/2008/layout/HalfCircleOrganizationChart"/>
    <dgm:cxn modelId="{0AEEB22D-0109-438C-9B29-8A86F0B60D87}" type="presParOf" srcId="{79FB4B0F-7C86-451C-9571-737BD5F5E592}" destId="{70A6F082-B2CC-4262-80A7-17D97088E6AC}" srcOrd="1" destOrd="0" presId="urn:microsoft.com/office/officeart/2008/layout/HalfCircleOrganizationChart"/>
    <dgm:cxn modelId="{38B85B23-EF1E-43CA-9E94-E8D808907327}" type="presParOf" srcId="{79FB4B0F-7C86-451C-9571-737BD5F5E592}" destId="{3A9E832C-22BD-49B8-8369-07B7A3337DF0}" srcOrd="2" destOrd="0" presId="urn:microsoft.com/office/officeart/2008/layout/HalfCircleOrganizationChart"/>
    <dgm:cxn modelId="{D709EB91-91F2-4140-B8C0-6301CC0DFBC0}" type="presParOf" srcId="{79FB4B0F-7C86-451C-9571-737BD5F5E592}" destId="{AE8211DA-2D9A-4970-AA74-9F5289F63204}" srcOrd="3" destOrd="0" presId="urn:microsoft.com/office/officeart/2008/layout/HalfCircleOrganizationChart"/>
    <dgm:cxn modelId="{900FDFF9-D657-4F64-A1D8-A3A3703813C9}" type="presParOf" srcId="{B89CDA5A-D5BF-44D6-A781-0ACB2F8E20D1}" destId="{78F540E9-B5BC-4301-835D-DDD854745CE2}" srcOrd="1" destOrd="0" presId="urn:microsoft.com/office/officeart/2008/layout/HalfCircleOrganizationChart"/>
    <dgm:cxn modelId="{F2BF495A-B93C-4C51-9269-0D80ECEBC74A}" type="presParOf" srcId="{78F540E9-B5BC-4301-835D-DDD854745CE2}" destId="{F06661AC-0F37-4BCD-974F-29683E1A22CF}" srcOrd="0" destOrd="0" presId="urn:microsoft.com/office/officeart/2008/layout/HalfCircleOrganizationChart"/>
    <dgm:cxn modelId="{477C7BD6-A17D-40B7-9581-BCFE04C02B85}" type="presParOf" srcId="{78F540E9-B5BC-4301-835D-DDD854745CE2}" destId="{30EAAE26-8ACD-4050-BF50-78EFA74DF0E4}" srcOrd="1" destOrd="0" presId="urn:microsoft.com/office/officeart/2008/layout/HalfCircleOrganizationChart"/>
    <dgm:cxn modelId="{41E3B894-62EA-4BB9-8205-2A6C227D6D70}" type="presParOf" srcId="{30EAAE26-8ACD-4050-BF50-78EFA74DF0E4}" destId="{67F346C9-2B51-4295-A14A-0F6C88D5592B}" srcOrd="0" destOrd="0" presId="urn:microsoft.com/office/officeart/2008/layout/HalfCircleOrganizationChart"/>
    <dgm:cxn modelId="{4A5FE730-6C94-4479-98AA-5B09B4B20E94}" type="presParOf" srcId="{67F346C9-2B51-4295-A14A-0F6C88D5592B}" destId="{FF99142E-6644-4591-824C-68CF6442154C}" srcOrd="0" destOrd="0" presId="urn:microsoft.com/office/officeart/2008/layout/HalfCircleOrganizationChart"/>
    <dgm:cxn modelId="{DC5B02AA-E840-4103-8760-D4D70F88F135}" type="presParOf" srcId="{67F346C9-2B51-4295-A14A-0F6C88D5592B}" destId="{80D087D3-A3B5-44E3-8A64-A07130FB6116}" srcOrd="1" destOrd="0" presId="urn:microsoft.com/office/officeart/2008/layout/HalfCircleOrganizationChart"/>
    <dgm:cxn modelId="{3EBECEEB-9D21-4ECF-A13D-148217BCD5DE}" type="presParOf" srcId="{67F346C9-2B51-4295-A14A-0F6C88D5592B}" destId="{BBE340F3-56C0-4C46-9953-F75833F4E3CE}" srcOrd="2" destOrd="0" presId="urn:microsoft.com/office/officeart/2008/layout/HalfCircleOrganizationChart"/>
    <dgm:cxn modelId="{E976225F-609E-4990-99D7-088FBA5DA43B}" type="presParOf" srcId="{67F346C9-2B51-4295-A14A-0F6C88D5592B}" destId="{51FB29C3-829E-4B7D-B76F-A42FADD8E2BB}" srcOrd="3" destOrd="0" presId="urn:microsoft.com/office/officeart/2008/layout/HalfCircleOrganizationChart"/>
    <dgm:cxn modelId="{39D19A39-B80D-4B82-B3C2-BFAC7880D04B}" type="presParOf" srcId="{30EAAE26-8ACD-4050-BF50-78EFA74DF0E4}" destId="{AE2A3E00-EEAB-4167-A4B4-C1AB1126AE07}" srcOrd="1" destOrd="0" presId="urn:microsoft.com/office/officeart/2008/layout/HalfCircleOrganizationChart"/>
    <dgm:cxn modelId="{AC36D15D-BBCD-4550-A2FD-09B6B56F6291}" type="presParOf" srcId="{30EAAE26-8ACD-4050-BF50-78EFA74DF0E4}" destId="{1A895054-A063-46EC-9F20-2EDECBBF0D57}" srcOrd="2" destOrd="0" presId="urn:microsoft.com/office/officeart/2008/layout/HalfCircleOrganizationChart"/>
    <dgm:cxn modelId="{15053026-C47A-43B1-B3F2-2A4B99657AAB}" type="presParOf" srcId="{78F540E9-B5BC-4301-835D-DDD854745CE2}" destId="{324142E0-0AD8-42A5-880D-D8FB9645659A}" srcOrd="2" destOrd="0" presId="urn:microsoft.com/office/officeart/2008/layout/HalfCircleOrganizationChart"/>
    <dgm:cxn modelId="{9EC87C2E-83BA-494B-817D-33FFCF98CA56}" type="presParOf" srcId="{78F540E9-B5BC-4301-835D-DDD854745CE2}" destId="{24B15181-561E-46D8-B3A9-355BB0F51D8C}" srcOrd="3" destOrd="0" presId="urn:microsoft.com/office/officeart/2008/layout/HalfCircleOrganizationChart"/>
    <dgm:cxn modelId="{6E25CB2E-AA9A-4004-90E9-CD725C1D9FF4}" type="presParOf" srcId="{24B15181-561E-46D8-B3A9-355BB0F51D8C}" destId="{C88C46A1-55D8-40BF-9688-87FF7CAD3E51}" srcOrd="0" destOrd="0" presId="urn:microsoft.com/office/officeart/2008/layout/HalfCircleOrganizationChart"/>
    <dgm:cxn modelId="{B093ADB1-3AEB-47E5-8CCB-9D5CBABE6D74}" type="presParOf" srcId="{C88C46A1-55D8-40BF-9688-87FF7CAD3E51}" destId="{496ED6E8-A35A-49AA-BFC0-9172A1952251}" srcOrd="0" destOrd="0" presId="urn:microsoft.com/office/officeart/2008/layout/HalfCircleOrganizationChart"/>
    <dgm:cxn modelId="{664D52FF-278E-4585-AFD6-B420374C3266}" type="presParOf" srcId="{C88C46A1-55D8-40BF-9688-87FF7CAD3E51}" destId="{10ED4A3D-211E-460F-A81D-CFE3BE47E35F}" srcOrd="1" destOrd="0" presId="urn:microsoft.com/office/officeart/2008/layout/HalfCircleOrganizationChart"/>
    <dgm:cxn modelId="{A0D2088A-62AA-4414-8E0D-DADD1C5E9FFE}" type="presParOf" srcId="{C88C46A1-55D8-40BF-9688-87FF7CAD3E51}" destId="{4A4A3579-398C-4811-A1BB-F29E9EEFB948}" srcOrd="2" destOrd="0" presId="urn:microsoft.com/office/officeart/2008/layout/HalfCircleOrganizationChart"/>
    <dgm:cxn modelId="{36197057-E4E1-4508-B0DB-B5968EC99D55}" type="presParOf" srcId="{C88C46A1-55D8-40BF-9688-87FF7CAD3E51}" destId="{8017EAE9-B951-4896-9404-1576AE848207}" srcOrd="3" destOrd="0" presId="urn:microsoft.com/office/officeart/2008/layout/HalfCircleOrganizationChart"/>
    <dgm:cxn modelId="{74998217-8725-424D-8D15-B9A6B60657E1}" type="presParOf" srcId="{24B15181-561E-46D8-B3A9-355BB0F51D8C}" destId="{55D502D3-BBAF-4ACE-B0B5-E39DF40E9CD3}" srcOrd="1" destOrd="0" presId="urn:microsoft.com/office/officeart/2008/layout/HalfCircleOrganizationChart"/>
    <dgm:cxn modelId="{E1424136-170E-40B9-AF0B-56F4AAE1BF0E}" type="presParOf" srcId="{55D502D3-BBAF-4ACE-B0B5-E39DF40E9CD3}" destId="{3EC0931F-704C-4498-89A2-779D6340B05D}" srcOrd="0" destOrd="0" presId="urn:microsoft.com/office/officeart/2008/layout/HalfCircleOrganizationChart"/>
    <dgm:cxn modelId="{BC11E00C-1867-4327-92DC-21FA7F1278AF}" type="presParOf" srcId="{55D502D3-BBAF-4ACE-B0B5-E39DF40E9CD3}" destId="{51DCFCB9-BD5B-47F5-94A3-C7792F450D72}" srcOrd="1" destOrd="0" presId="urn:microsoft.com/office/officeart/2008/layout/HalfCircleOrganizationChart"/>
    <dgm:cxn modelId="{ECF4A7D0-14EC-4DB9-B462-06D9FB04EFA8}" type="presParOf" srcId="{51DCFCB9-BD5B-47F5-94A3-C7792F450D72}" destId="{158AA905-B80D-4AF9-B320-2DD7E1DDC6C9}" srcOrd="0" destOrd="0" presId="urn:microsoft.com/office/officeart/2008/layout/HalfCircleOrganizationChart"/>
    <dgm:cxn modelId="{7FF56826-4E27-4934-9F1D-4FE3FF88C5D0}" type="presParOf" srcId="{158AA905-B80D-4AF9-B320-2DD7E1DDC6C9}" destId="{21768B83-0589-47AB-9217-86B5E72FA903}" srcOrd="0" destOrd="0" presId="urn:microsoft.com/office/officeart/2008/layout/HalfCircleOrganizationChart"/>
    <dgm:cxn modelId="{3CFC4C56-DD11-45F2-9882-855C0DC62204}" type="presParOf" srcId="{158AA905-B80D-4AF9-B320-2DD7E1DDC6C9}" destId="{26DAB230-84F9-44F7-94F6-1C85778F7C95}" srcOrd="1" destOrd="0" presId="urn:microsoft.com/office/officeart/2008/layout/HalfCircleOrganizationChart"/>
    <dgm:cxn modelId="{F0AD4CEA-2345-4F24-96BD-C0D6BE9D149F}" type="presParOf" srcId="{158AA905-B80D-4AF9-B320-2DD7E1DDC6C9}" destId="{A66E14DB-434D-4EB6-B97A-15B3A00C6E56}" srcOrd="2" destOrd="0" presId="urn:microsoft.com/office/officeart/2008/layout/HalfCircleOrganizationChart"/>
    <dgm:cxn modelId="{CEF860ED-79B7-47C3-B9A9-5C46E3E0EDD0}" type="presParOf" srcId="{158AA905-B80D-4AF9-B320-2DD7E1DDC6C9}" destId="{A8C8D9C9-E1F3-4168-9392-DFF75FE62D98}" srcOrd="3" destOrd="0" presId="urn:microsoft.com/office/officeart/2008/layout/HalfCircleOrganizationChart"/>
    <dgm:cxn modelId="{EA2BB19C-53E1-49F2-A50E-7F5E55CC10D3}" type="presParOf" srcId="{51DCFCB9-BD5B-47F5-94A3-C7792F450D72}" destId="{9BDEDD54-51FD-4991-ADF0-4E48D0C46023}" srcOrd="1" destOrd="0" presId="urn:microsoft.com/office/officeart/2008/layout/HalfCircleOrganizationChart"/>
    <dgm:cxn modelId="{AFD81A8A-1FD1-4531-A6DF-849EADBF7DED}" type="presParOf" srcId="{51DCFCB9-BD5B-47F5-94A3-C7792F450D72}" destId="{B251D72E-F8CD-4677-9161-102016E58F06}" srcOrd="2" destOrd="0" presId="urn:microsoft.com/office/officeart/2008/layout/HalfCircleOrganizationChart"/>
    <dgm:cxn modelId="{0F7E04EF-A521-4171-9629-1E9A9D8D16C0}" type="presParOf" srcId="{55D502D3-BBAF-4ACE-B0B5-E39DF40E9CD3}" destId="{9465AF38-34C7-4EDF-B1F3-A203F5B99BA5}" srcOrd="2" destOrd="0" presId="urn:microsoft.com/office/officeart/2008/layout/HalfCircleOrganizationChart"/>
    <dgm:cxn modelId="{60B97EB7-6717-4B83-880B-1DC228A53721}" type="presParOf" srcId="{55D502D3-BBAF-4ACE-B0B5-E39DF40E9CD3}" destId="{53FEB612-5E71-4E00-84F5-87734D90B04F}" srcOrd="3" destOrd="0" presId="urn:microsoft.com/office/officeart/2008/layout/HalfCircleOrganizationChart"/>
    <dgm:cxn modelId="{EF051ADD-26AB-44F2-8589-077CC1B8CA61}" type="presParOf" srcId="{53FEB612-5E71-4E00-84F5-87734D90B04F}" destId="{469D7279-6AC5-47A2-B70A-F37684AEE110}" srcOrd="0" destOrd="0" presId="urn:microsoft.com/office/officeart/2008/layout/HalfCircleOrganizationChart"/>
    <dgm:cxn modelId="{23F1C418-8BAB-4BAA-89AF-066A10247365}" type="presParOf" srcId="{469D7279-6AC5-47A2-B70A-F37684AEE110}" destId="{D4C3C966-5BB2-4DC5-B437-B3F010513AA9}" srcOrd="0" destOrd="0" presId="urn:microsoft.com/office/officeart/2008/layout/HalfCircleOrganizationChart"/>
    <dgm:cxn modelId="{FFC14E8F-9E0E-4EE2-8E97-2C799D85CA7F}" type="presParOf" srcId="{469D7279-6AC5-47A2-B70A-F37684AEE110}" destId="{499EC441-03D7-458E-BF4D-5FBD2102AAF6}" srcOrd="1" destOrd="0" presId="urn:microsoft.com/office/officeart/2008/layout/HalfCircleOrganizationChart"/>
    <dgm:cxn modelId="{883E402A-FD7B-43FB-B23F-447C7C7C28E0}" type="presParOf" srcId="{469D7279-6AC5-47A2-B70A-F37684AEE110}" destId="{6B8E6EC2-1EE3-4322-A5E1-397EAE140EEF}" srcOrd="2" destOrd="0" presId="urn:microsoft.com/office/officeart/2008/layout/HalfCircleOrganizationChart"/>
    <dgm:cxn modelId="{BDDAB82C-B2AB-4B87-B5A5-27921B3E8910}" type="presParOf" srcId="{469D7279-6AC5-47A2-B70A-F37684AEE110}" destId="{C4750112-8F9C-4CDD-874E-51B3AFE104F1}" srcOrd="3" destOrd="0" presId="urn:microsoft.com/office/officeart/2008/layout/HalfCircleOrganizationChart"/>
    <dgm:cxn modelId="{1B4BF494-989B-4457-A7D9-EFC90A1BE53D}" type="presParOf" srcId="{53FEB612-5E71-4E00-84F5-87734D90B04F}" destId="{EBBC68CC-C011-42DE-9B3F-5FA341CE4D4B}" srcOrd="1" destOrd="0" presId="urn:microsoft.com/office/officeart/2008/layout/HalfCircleOrganizationChart"/>
    <dgm:cxn modelId="{E48E436B-9C89-4B30-86B6-6051CB78DEF3}" type="presParOf" srcId="{53FEB612-5E71-4E00-84F5-87734D90B04F}" destId="{CDFD9869-E055-456C-8D67-8F721A45B40C}" srcOrd="2" destOrd="0" presId="urn:microsoft.com/office/officeart/2008/layout/HalfCircleOrganizationChart"/>
    <dgm:cxn modelId="{35498541-9DF5-4ED3-9E31-306C33306C6D}" type="presParOf" srcId="{24B15181-561E-46D8-B3A9-355BB0F51D8C}" destId="{0B48F408-1B72-4D46-95D9-0C7B4F342E36}" srcOrd="2" destOrd="0" presId="urn:microsoft.com/office/officeart/2008/layout/HalfCircleOrganizationChart"/>
    <dgm:cxn modelId="{4276E8CE-8638-4763-B484-856DBC46A639}" type="presParOf" srcId="{78F540E9-B5BC-4301-835D-DDD854745CE2}" destId="{FC3641A2-205F-4A6D-A3F5-86475472141C}" srcOrd="4" destOrd="0" presId="urn:microsoft.com/office/officeart/2008/layout/HalfCircleOrganizationChart"/>
    <dgm:cxn modelId="{64206584-933E-4D5C-85DE-6E5BE8DB5DDE}" type="presParOf" srcId="{78F540E9-B5BC-4301-835D-DDD854745CE2}" destId="{F151DC2B-EE2C-4A52-99AF-6AF73DB76308}" srcOrd="5" destOrd="0" presId="urn:microsoft.com/office/officeart/2008/layout/HalfCircleOrganizationChart"/>
    <dgm:cxn modelId="{0133626A-32C5-4FA7-A78F-F0D7F9B81B35}" type="presParOf" srcId="{F151DC2B-EE2C-4A52-99AF-6AF73DB76308}" destId="{458B12D0-3441-4E30-AAFB-AD04438E8C1E}" srcOrd="0" destOrd="0" presId="urn:microsoft.com/office/officeart/2008/layout/HalfCircleOrganizationChart"/>
    <dgm:cxn modelId="{6D5573DE-48B0-4E7F-A23B-E2A9D94BEB3C}" type="presParOf" srcId="{458B12D0-3441-4E30-AAFB-AD04438E8C1E}" destId="{80F71F6B-639D-4B24-89D6-B83760B8D3E1}" srcOrd="0" destOrd="0" presId="urn:microsoft.com/office/officeart/2008/layout/HalfCircleOrganizationChart"/>
    <dgm:cxn modelId="{DC883DD5-B77A-4CD6-8FF5-3018F82B80DA}" type="presParOf" srcId="{458B12D0-3441-4E30-AAFB-AD04438E8C1E}" destId="{00A24C30-30BF-4047-8242-2F179B949B05}" srcOrd="1" destOrd="0" presId="urn:microsoft.com/office/officeart/2008/layout/HalfCircleOrganizationChart"/>
    <dgm:cxn modelId="{DAC3B2AF-7C53-4278-B8F9-27973E4F6711}" type="presParOf" srcId="{458B12D0-3441-4E30-AAFB-AD04438E8C1E}" destId="{4DE948F6-67A9-4CF7-AE64-5776E0E3360E}" srcOrd="2" destOrd="0" presId="urn:microsoft.com/office/officeart/2008/layout/HalfCircleOrganizationChart"/>
    <dgm:cxn modelId="{15A01BD5-080D-43DF-B746-1C7B69C5ACC8}" type="presParOf" srcId="{458B12D0-3441-4E30-AAFB-AD04438E8C1E}" destId="{B2133654-B0E5-4837-BA8B-06961C16E8C7}" srcOrd="3" destOrd="0" presId="urn:microsoft.com/office/officeart/2008/layout/HalfCircleOrganizationChart"/>
    <dgm:cxn modelId="{7EB10A24-C69B-4691-A93A-4E72B30A0C35}" type="presParOf" srcId="{F151DC2B-EE2C-4A52-99AF-6AF73DB76308}" destId="{CB47ABA4-2E2B-4FBB-BB94-A1E8669B9DB3}" srcOrd="1" destOrd="0" presId="urn:microsoft.com/office/officeart/2008/layout/HalfCircleOrganizationChart"/>
    <dgm:cxn modelId="{D4F99FCB-7F53-4DFC-A51A-5385C06E1596}" type="presParOf" srcId="{F151DC2B-EE2C-4A52-99AF-6AF73DB76308}" destId="{0BDA4F27-4149-4B08-BF59-37C0E8442B1D}" srcOrd="2" destOrd="0" presId="urn:microsoft.com/office/officeart/2008/layout/HalfCircleOrganizationChart"/>
    <dgm:cxn modelId="{55C68FAB-214B-4C4A-AC55-E7B58AE05AC7}" type="presParOf" srcId="{B89CDA5A-D5BF-44D6-A781-0ACB2F8E20D1}" destId="{2495F528-1AC7-4698-BC4C-DC20048B50C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0F1EE-C668-4D82-AEB6-46593F39B90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29A2A199-9611-48F2-A44E-6477873AA8FB}">
      <dgm:prSet phldrT="[Tekst]"/>
      <dgm:spPr/>
      <dgm:t>
        <a:bodyPr/>
        <a:lstStyle/>
        <a:p>
          <a:r>
            <a:rPr lang="hr-HR" dirty="0"/>
            <a:t>Ocjene</a:t>
          </a:r>
        </a:p>
      </dgm:t>
    </dgm:pt>
    <dgm:pt modelId="{7AAA6FBD-ECE1-4C5E-9988-94A39A89551B}" type="parTrans" cxnId="{B4A5B4DC-6096-4EEB-8784-0DAF15452B88}">
      <dgm:prSet/>
      <dgm:spPr/>
      <dgm:t>
        <a:bodyPr/>
        <a:lstStyle/>
        <a:p>
          <a:endParaRPr lang="hr-HR"/>
        </a:p>
      </dgm:t>
    </dgm:pt>
    <dgm:pt modelId="{2754E62C-2F5D-4402-87E2-90EF3FC549B5}" type="sibTrans" cxnId="{B4A5B4DC-6096-4EEB-8784-0DAF15452B88}">
      <dgm:prSet/>
      <dgm:spPr/>
      <dgm:t>
        <a:bodyPr/>
        <a:lstStyle/>
        <a:p>
          <a:endParaRPr lang="hr-HR"/>
        </a:p>
      </dgm:t>
    </dgm:pt>
    <dgm:pt modelId="{29C91E14-9C94-456E-B539-59AF497BEC0F}">
      <dgm:prSet phldrT="[Tekst]"/>
      <dgm:spPr/>
      <dgm:t>
        <a:bodyPr/>
        <a:lstStyle/>
        <a:p>
          <a:r>
            <a:rPr lang="hr-HR" dirty="0"/>
            <a:t>Dodatni element</a:t>
          </a:r>
        </a:p>
      </dgm:t>
    </dgm:pt>
    <dgm:pt modelId="{0E0CE128-F1DB-49D0-AAF0-319FD4B6F2B7}" type="parTrans" cxnId="{53300170-D706-41A0-86E3-F706E0DB9D60}">
      <dgm:prSet/>
      <dgm:spPr/>
      <dgm:t>
        <a:bodyPr/>
        <a:lstStyle/>
        <a:p>
          <a:endParaRPr lang="hr-HR"/>
        </a:p>
      </dgm:t>
    </dgm:pt>
    <dgm:pt modelId="{B1D2BAE8-6323-47CA-9998-B00819307E0A}" type="sibTrans" cxnId="{53300170-D706-41A0-86E3-F706E0DB9D60}">
      <dgm:prSet/>
      <dgm:spPr/>
      <dgm:t>
        <a:bodyPr/>
        <a:lstStyle/>
        <a:p>
          <a:endParaRPr lang="hr-HR"/>
        </a:p>
      </dgm:t>
    </dgm:pt>
    <dgm:pt modelId="{C978750D-D6AB-4400-91ED-1FFB225C05DF}">
      <dgm:prSet phldrT="[Tekst]"/>
      <dgm:spPr/>
      <dgm:t>
        <a:bodyPr/>
        <a:lstStyle/>
        <a:p>
          <a:r>
            <a:rPr lang="hr-HR" dirty="0"/>
            <a:t>Posebni elementi</a:t>
          </a:r>
        </a:p>
      </dgm:t>
    </dgm:pt>
    <dgm:pt modelId="{1940E4A6-5D69-48AD-B60C-42E5359FAFAE}" type="parTrans" cxnId="{15A0235B-EB59-4747-A6BB-BFA69672B4E7}">
      <dgm:prSet/>
      <dgm:spPr/>
      <dgm:t>
        <a:bodyPr/>
        <a:lstStyle/>
        <a:p>
          <a:endParaRPr lang="hr-HR"/>
        </a:p>
      </dgm:t>
    </dgm:pt>
    <dgm:pt modelId="{96CCD532-210A-4327-A7BE-9E254A4A96AD}" type="sibTrans" cxnId="{15A0235B-EB59-4747-A6BB-BFA69672B4E7}">
      <dgm:prSet/>
      <dgm:spPr/>
      <dgm:t>
        <a:bodyPr/>
        <a:lstStyle/>
        <a:p>
          <a:endParaRPr lang="hr-HR"/>
        </a:p>
      </dgm:t>
    </dgm:pt>
    <dgm:pt modelId="{5EDB5454-A66C-4AE1-94D4-9A47F2F8F756}" type="pres">
      <dgm:prSet presAssocID="{96A0F1EE-C668-4D82-AEB6-46593F39B90F}" presName="linear" presStyleCnt="0">
        <dgm:presLayoutVars>
          <dgm:dir/>
          <dgm:animLvl val="lvl"/>
          <dgm:resizeHandles val="exact"/>
        </dgm:presLayoutVars>
      </dgm:prSet>
      <dgm:spPr/>
    </dgm:pt>
    <dgm:pt modelId="{8C82571E-5C7F-429B-B9D0-3A3790DF9213}" type="pres">
      <dgm:prSet presAssocID="{29A2A199-9611-48F2-A44E-6477873AA8FB}" presName="parentLin" presStyleCnt="0"/>
      <dgm:spPr/>
    </dgm:pt>
    <dgm:pt modelId="{0E5E9830-EF0D-448C-B311-C0095C397D34}" type="pres">
      <dgm:prSet presAssocID="{29A2A199-9611-48F2-A44E-6477873AA8FB}" presName="parentLeftMargin" presStyleLbl="node1" presStyleIdx="0" presStyleCnt="3"/>
      <dgm:spPr/>
    </dgm:pt>
    <dgm:pt modelId="{E127CBAB-C5F2-44CC-A444-5C2B183851FC}" type="pres">
      <dgm:prSet presAssocID="{29A2A199-9611-48F2-A44E-6477873AA8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0D83C0-2C97-4E97-B8CB-8C59BA48C01F}" type="pres">
      <dgm:prSet presAssocID="{29A2A199-9611-48F2-A44E-6477873AA8FB}" presName="negativeSpace" presStyleCnt="0"/>
      <dgm:spPr/>
    </dgm:pt>
    <dgm:pt modelId="{01F81EA8-8B5A-4829-9E40-078AEE4CC30F}" type="pres">
      <dgm:prSet presAssocID="{29A2A199-9611-48F2-A44E-6477873AA8FB}" presName="childText" presStyleLbl="conFgAcc1" presStyleIdx="0" presStyleCnt="3">
        <dgm:presLayoutVars>
          <dgm:bulletEnabled val="1"/>
        </dgm:presLayoutVars>
      </dgm:prSet>
      <dgm:spPr/>
    </dgm:pt>
    <dgm:pt modelId="{B98DB077-A2A0-4100-86DC-DFD4CE131950}" type="pres">
      <dgm:prSet presAssocID="{2754E62C-2F5D-4402-87E2-90EF3FC549B5}" presName="spaceBetweenRectangles" presStyleCnt="0"/>
      <dgm:spPr/>
    </dgm:pt>
    <dgm:pt modelId="{CF9948F0-9496-420F-809D-47808A4A85D9}" type="pres">
      <dgm:prSet presAssocID="{29C91E14-9C94-456E-B539-59AF497BEC0F}" presName="parentLin" presStyleCnt="0"/>
      <dgm:spPr/>
    </dgm:pt>
    <dgm:pt modelId="{6265A76F-82E0-4978-A6F4-9969455C8488}" type="pres">
      <dgm:prSet presAssocID="{29C91E14-9C94-456E-B539-59AF497BEC0F}" presName="parentLeftMargin" presStyleLbl="node1" presStyleIdx="0" presStyleCnt="3"/>
      <dgm:spPr/>
    </dgm:pt>
    <dgm:pt modelId="{92C6070F-B526-46C6-911C-6DD681EC97AC}" type="pres">
      <dgm:prSet presAssocID="{29C91E14-9C94-456E-B539-59AF497BEC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063FCC-1711-47A6-A63E-6D87516682AA}" type="pres">
      <dgm:prSet presAssocID="{29C91E14-9C94-456E-B539-59AF497BEC0F}" presName="negativeSpace" presStyleCnt="0"/>
      <dgm:spPr/>
    </dgm:pt>
    <dgm:pt modelId="{51F12456-F18B-489D-82A7-7E0AA5CE33B8}" type="pres">
      <dgm:prSet presAssocID="{29C91E14-9C94-456E-B539-59AF497BEC0F}" presName="childText" presStyleLbl="conFgAcc1" presStyleIdx="1" presStyleCnt="3">
        <dgm:presLayoutVars>
          <dgm:bulletEnabled val="1"/>
        </dgm:presLayoutVars>
      </dgm:prSet>
      <dgm:spPr/>
    </dgm:pt>
    <dgm:pt modelId="{554E339B-CE23-40D7-8696-7693B70017F9}" type="pres">
      <dgm:prSet presAssocID="{B1D2BAE8-6323-47CA-9998-B00819307E0A}" presName="spaceBetweenRectangles" presStyleCnt="0"/>
      <dgm:spPr/>
    </dgm:pt>
    <dgm:pt modelId="{16D7E4E5-030E-4CC0-8C4F-AD252F914865}" type="pres">
      <dgm:prSet presAssocID="{C978750D-D6AB-4400-91ED-1FFB225C05DF}" presName="parentLin" presStyleCnt="0"/>
      <dgm:spPr/>
    </dgm:pt>
    <dgm:pt modelId="{FAF649A0-D256-44E4-915A-3312D695B6FC}" type="pres">
      <dgm:prSet presAssocID="{C978750D-D6AB-4400-91ED-1FFB225C05DF}" presName="parentLeftMargin" presStyleLbl="node1" presStyleIdx="1" presStyleCnt="3"/>
      <dgm:spPr/>
    </dgm:pt>
    <dgm:pt modelId="{1B096546-45E4-4C2D-8262-2B8BB67ED68C}" type="pres">
      <dgm:prSet presAssocID="{C978750D-D6AB-4400-91ED-1FFB225C05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5CE757-9D99-46B9-A22F-E73A0E2136B2}" type="pres">
      <dgm:prSet presAssocID="{C978750D-D6AB-4400-91ED-1FFB225C05DF}" presName="negativeSpace" presStyleCnt="0"/>
      <dgm:spPr/>
    </dgm:pt>
    <dgm:pt modelId="{010083A1-BB28-4970-A1C8-68B5509A68E2}" type="pres">
      <dgm:prSet presAssocID="{C978750D-D6AB-4400-91ED-1FFB225C05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F9F7B20-738E-4272-8152-9806DC4D8280}" type="presOf" srcId="{96A0F1EE-C668-4D82-AEB6-46593F39B90F}" destId="{5EDB5454-A66C-4AE1-94D4-9A47F2F8F756}" srcOrd="0" destOrd="0" presId="urn:microsoft.com/office/officeart/2005/8/layout/list1"/>
    <dgm:cxn modelId="{3C682124-B60D-43A8-AE09-37ECA202E8A6}" type="presOf" srcId="{C978750D-D6AB-4400-91ED-1FFB225C05DF}" destId="{FAF649A0-D256-44E4-915A-3312D695B6FC}" srcOrd="0" destOrd="0" presId="urn:microsoft.com/office/officeart/2005/8/layout/list1"/>
    <dgm:cxn modelId="{6F7D4424-FD15-4F5D-B5C3-B86A4614A013}" type="presOf" srcId="{29C91E14-9C94-456E-B539-59AF497BEC0F}" destId="{6265A76F-82E0-4978-A6F4-9969455C8488}" srcOrd="0" destOrd="0" presId="urn:microsoft.com/office/officeart/2005/8/layout/list1"/>
    <dgm:cxn modelId="{15A0235B-EB59-4747-A6BB-BFA69672B4E7}" srcId="{96A0F1EE-C668-4D82-AEB6-46593F39B90F}" destId="{C978750D-D6AB-4400-91ED-1FFB225C05DF}" srcOrd="2" destOrd="0" parTransId="{1940E4A6-5D69-48AD-B60C-42E5359FAFAE}" sibTransId="{96CCD532-210A-4327-A7BE-9E254A4A96AD}"/>
    <dgm:cxn modelId="{53300170-D706-41A0-86E3-F706E0DB9D60}" srcId="{96A0F1EE-C668-4D82-AEB6-46593F39B90F}" destId="{29C91E14-9C94-456E-B539-59AF497BEC0F}" srcOrd="1" destOrd="0" parTransId="{0E0CE128-F1DB-49D0-AAF0-319FD4B6F2B7}" sibTransId="{B1D2BAE8-6323-47CA-9998-B00819307E0A}"/>
    <dgm:cxn modelId="{954C4A58-6D61-4432-AAC7-BE59FD946073}" type="presOf" srcId="{29C91E14-9C94-456E-B539-59AF497BEC0F}" destId="{92C6070F-B526-46C6-911C-6DD681EC97AC}" srcOrd="1" destOrd="0" presId="urn:microsoft.com/office/officeart/2005/8/layout/list1"/>
    <dgm:cxn modelId="{7E7F3382-5423-4AA8-861B-7F64144B3088}" type="presOf" srcId="{29A2A199-9611-48F2-A44E-6477873AA8FB}" destId="{0E5E9830-EF0D-448C-B311-C0095C397D34}" srcOrd="0" destOrd="0" presId="urn:microsoft.com/office/officeart/2005/8/layout/list1"/>
    <dgm:cxn modelId="{7696F9C1-91C7-4CDA-BF5F-5ECEF2D3EC7B}" type="presOf" srcId="{C978750D-D6AB-4400-91ED-1FFB225C05DF}" destId="{1B096546-45E4-4C2D-8262-2B8BB67ED68C}" srcOrd="1" destOrd="0" presId="urn:microsoft.com/office/officeart/2005/8/layout/list1"/>
    <dgm:cxn modelId="{22C1C4D2-34CA-4CA9-91F5-FEF5CC79C570}" type="presOf" srcId="{29A2A199-9611-48F2-A44E-6477873AA8FB}" destId="{E127CBAB-C5F2-44CC-A444-5C2B183851FC}" srcOrd="1" destOrd="0" presId="urn:microsoft.com/office/officeart/2005/8/layout/list1"/>
    <dgm:cxn modelId="{B4A5B4DC-6096-4EEB-8784-0DAF15452B88}" srcId="{96A0F1EE-C668-4D82-AEB6-46593F39B90F}" destId="{29A2A199-9611-48F2-A44E-6477873AA8FB}" srcOrd="0" destOrd="0" parTransId="{7AAA6FBD-ECE1-4C5E-9988-94A39A89551B}" sibTransId="{2754E62C-2F5D-4402-87E2-90EF3FC549B5}"/>
    <dgm:cxn modelId="{79682963-56CE-4F8C-A97D-9606C8ECB076}" type="presParOf" srcId="{5EDB5454-A66C-4AE1-94D4-9A47F2F8F756}" destId="{8C82571E-5C7F-429B-B9D0-3A3790DF9213}" srcOrd="0" destOrd="0" presId="urn:microsoft.com/office/officeart/2005/8/layout/list1"/>
    <dgm:cxn modelId="{1B15B730-9032-4FA2-B22D-36BD22ECADEA}" type="presParOf" srcId="{8C82571E-5C7F-429B-B9D0-3A3790DF9213}" destId="{0E5E9830-EF0D-448C-B311-C0095C397D34}" srcOrd="0" destOrd="0" presId="urn:microsoft.com/office/officeart/2005/8/layout/list1"/>
    <dgm:cxn modelId="{BDA5BF02-0D95-4549-8B39-A7EA43557879}" type="presParOf" srcId="{8C82571E-5C7F-429B-B9D0-3A3790DF9213}" destId="{E127CBAB-C5F2-44CC-A444-5C2B183851FC}" srcOrd="1" destOrd="0" presId="urn:microsoft.com/office/officeart/2005/8/layout/list1"/>
    <dgm:cxn modelId="{64FF6FAD-8C78-4475-A27B-3E6FE5651DEF}" type="presParOf" srcId="{5EDB5454-A66C-4AE1-94D4-9A47F2F8F756}" destId="{7C0D83C0-2C97-4E97-B8CB-8C59BA48C01F}" srcOrd="1" destOrd="0" presId="urn:microsoft.com/office/officeart/2005/8/layout/list1"/>
    <dgm:cxn modelId="{05B4E03B-B1A1-4693-959B-4CF801D0ACCB}" type="presParOf" srcId="{5EDB5454-A66C-4AE1-94D4-9A47F2F8F756}" destId="{01F81EA8-8B5A-4829-9E40-078AEE4CC30F}" srcOrd="2" destOrd="0" presId="urn:microsoft.com/office/officeart/2005/8/layout/list1"/>
    <dgm:cxn modelId="{B1608B2A-2DA7-471D-B817-65889C96BD25}" type="presParOf" srcId="{5EDB5454-A66C-4AE1-94D4-9A47F2F8F756}" destId="{B98DB077-A2A0-4100-86DC-DFD4CE131950}" srcOrd="3" destOrd="0" presId="urn:microsoft.com/office/officeart/2005/8/layout/list1"/>
    <dgm:cxn modelId="{662A528D-1F97-4A8E-95A1-EB2CBDDB8BE4}" type="presParOf" srcId="{5EDB5454-A66C-4AE1-94D4-9A47F2F8F756}" destId="{CF9948F0-9496-420F-809D-47808A4A85D9}" srcOrd="4" destOrd="0" presId="urn:microsoft.com/office/officeart/2005/8/layout/list1"/>
    <dgm:cxn modelId="{4A0D4E98-9E65-4134-A0C1-93A5405918CF}" type="presParOf" srcId="{CF9948F0-9496-420F-809D-47808A4A85D9}" destId="{6265A76F-82E0-4978-A6F4-9969455C8488}" srcOrd="0" destOrd="0" presId="urn:microsoft.com/office/officeart/2005/8/layout/list1"/>
    <dgm:cxn modelId="{1D265949-CA65-444D-B7D9-4DB9BA1AC5BE}" type="presParOf" srcId="{CF9948F0-9496-420F-809D-47808A4A85D9}" destId="{92C6070F-B526-46C6-911C-6DD681EC97AC}" srcOrd="1" destOrd="0" presId="urn:microsoft.com/office/officeart/2005/8/layout/list1"/>
    <dgm:cxn modelId="{20A8BA0E-0F35-4861-88BA-B96F498475C7}" type="presParOf" srcId="{5EDB5454-A66C-4AE1-94D4-9A47F2F8F756}" destId="{AD063FCC-1711-47A6-A63E-6D87516682AA}" srcOrd="5" destOrd="0" presId="urn:microsoft.com/office/officeart/2005/8/layout/list1"/>
    <dgm:cxn modelId="{577CB53E-102F-4E0B-A60F-28C549135B30}" type="presParOf" srcId="{5EDB5454-A66C-4AE1-94D4-9A47F2F8F756}" destId="{51F12456-F18B-489D-82A7-7E0AA5CE33B8}" srcOrd="6" destOrd="0" presId="urn:microsoft.com/office/officeart/2005/8/layout/list1"/>
    <dgm:cxn modelId="{03838E3B-5653-4852-86D1-1DBCE47EB827}" type="presParOf" srcId="{5EDB5454-A66C-4AE1-94D4-9A47F2F8F756}" destId="{554E339B-CE23-40D7-8696-7693B70017F9}" srcOrd="7" destOrd="0" presId="urn:microsoft.com/office/officeart/2005/8/layout/list1"/>
    <dgm:cxn modelId="{808BAB98-3DBE-4D2B-B46B-1AE8B8E1B721}" type="presParOf" srcId="{5EDB5454-A66C-4AE1-94D4-9A47F2F8F756}" destId="{16D7E4E5-030E-4CC0-8C4F-AD252F914865}" srcOrd="8" destOrd="0" presId="urn:microsoft.com/office/officeart/2005/8/layout/list1"/>
    <dgm:cxn modelId="{5DEBF7C4-7B6F-4752-B59E-4050A85265E9}" type="presParOf" srcId="{16D7E4E5-030E-4CC0-8C4F-AD252F914865}" destId="{FAF649A0-D256-44E4-915A-3312D695B6FC}" srcOrd="0" destOrd="0" presId="urn:microsoft.com/office/officeart/2005/8/layout/list1"/>
    <dgm:cxn modelId="{BB663D84-1593-43AB-815D-A3916EFE5945}" type="presParOf" srcId="{16D7E4E5-030E-4CC0-8C4F-AD252F914865}" destId="{1B096546-45E4-4C2D-8262-2B8BB67ED68C}" srcOrd="1" destOrd="0" presId="urn:microsoft.com/office/officeart/2005/8/layout/list1"/>
    <dgm:cxn modelId="{7B2151A4-960C-4452-B45A-786E7BFDCB38}" type="presParOf" srcId="{5EDB5454-A66C-4AE1-94D4-9A47F2F8F756}" destId="{405CE757-9D99-46B9-A22F-E73A0E2136B2}" srcOrd="9" destOrd="0" presId="urn:microsoft.com/office/officeart/2005/8/layout/list1"/>
    <dgm:cxn modelId="{8DA59FB4-EEDC-4A38-878C-87C3ED0BD004}" type="presParOf" srcId="{5EDB5454-A66C-4AE1-94D4-9A47F2F8F756}" destId="{010083A1-BB28-4970-A1C8-68B5509A68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641A2-205F-4A6D-A3F5-86475472141C}">
      <dsp:nvSpPr>
        <dsp:cNvPr id="0" name=""/>
        <dsp:cNvSpPr/>
      </dsp:nvSpPr>
      <dsp:spPr>
        <a:xfrm>
          <a:off x="3048000" y="773565"/>
          <a:ext cx="1868351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1868351" y="162129"/>
              </a:lnTo>
              <a:lnTo>
                <a:pt x="1868351" y="324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5AF38-34C7-4EDF-B1F3-A203F5B99BA5}">
      <dsp:nvSpPr>
        <dsp:cNvPr id="0" name=""/>
        <dsp:cNvSpPr/>
      </dsp:nvSpPr>
      <dsp:spPr>
        <a:xfrm>
          <a:off x="3048000" y="1869870"/>
          <a:ext cx="710282" cy="155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532"/>
              </a:lnTo>
              <a:lnTo>
                <a:pt x="710282" y="1559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931F-704C-4498-89A2-779D6340B05D}">
      <dsp:nvSpPr>
        <dsp:cNvPr id="0" name=""/>
        <dsp:cNvSpPr/>
      </dsp:nvSpPr>
      <dsp:spPr>
        <a:xfrm>
          <a:off x="3048000" y="1869870"/>
          <a:ext cx="710282" cy="463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227"/>
              </a:lnTo>
              <a:lnTo>
                <a:pt x="710282" y="4632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142E0-0AD8-42A5-880D-D8FB9645659A}">
      <dsp:nvSpPr>
        <dsp:cNvPr id="0" name=""/>
        <dsp:cNvSpPr/>
      </dsp:nvSpPr>
      <dsp:spPr>
        <a:xfrm>
          <a:off x="3002280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661AC-0F37-4BCD-974F-29683E1A22CF}">
      <dsp:nvSpPr>
        <dsp:cNvPr id="0" name=""/>
        <dsp:cNvSpPr/>
      </dsp:nvSpPr>
      <dsp:spPr>
        <a:xfrm>
          <a:off x="1179648" y="773565"/>
          <a:ext cx="1868351" cy="324259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6F082-B2CC-4262-80A7-17D97088E6AC}">
      <dsp:nvSpPr>
        <dsp:cNvPr id="0" name=""/>
        <dsp:cNvSpPr/>
      </dsp:nvSpPr>
      <dsp:spPr>
        <a:xfrm>
          <a:off x="2661977" y="1519"/>
          <a:ext cx="772045" cy="77204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E832C-22BD-49B8-8369-07B7A3337DF0}">
      <dsp:nvSpPr>
        <dsp:cNvPr id="0" name=""/>
        <dsp:cNvSpPr/>
      </dsp:nvSpPr>
      <dsp:spPr>
        <a:xfrm>
          <a:off x="2661977" y="1519"/>
          <a:ext cx="772045" cy="77204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F34CB-7028-400F-8B89-8921233A2AAB}">
      <dsp:nvSpPr>
        <dsp:cNvPr id="0" name=""/>
        <dsp:cNvSpPr/>
      </dsp:nvSpPr>
      <dsp:spPr>
        <a:xfrm>
          <a:off x="2275954" y="140487"/>
          <a:ext cx="1544091" cy="49410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Srednjoškolski sustav</a:t>
          </a:r>
        </a:p>
      </dsp:txBody>
      <dsp:txXfrm>
        <a:off x="2275954" y="140487"/>
        <a:ext cx="1544091" cy="494109"/>
      </dsp:txXfrm>
    </dsp:sp>
    <dsp:sp modelId="{80D087D3-A3B5-44E3-8A64-A07130FB6116}">
      <dsp:nvSpPr>
        <dsp:cNvPr id="0" name=""/>
        <dsp:cNvSpPr/>
      </dsp:nvSpPr>
      <dsp:spPr>
        <a:xfrm>
          <a:off x="793625" y="1097824"/>
          <a:ext cx="772045" cy="77204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340F3-56C0-4C46-9953-F75833F4E3CE}">
      <dsp:nvSpPr>
        <dsp:cNvPr id="0" name=""/>
        <dsp:cNvSpPr/>
      </dsp:nvSpPr>
      <dsp:spPr>
        <a:xfrm>
          <a:off x="793625" y="1097824"/>
          <a:ext cx="772045" cy="77204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9142E-6644-4591-824C-68CF6442154C}">
      <dsp:nvSpPr>
        <dsp:cNvPr id="0" name=""/>
        <dsp:cNvSpPr/>
      </dsp:nvSpPr>
      <dsp:spPr>
        <a:xfrm>
          <a:off x="407603" y="1236792"/>
          <a:ext cx="1544091" cy="49410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Gimnazije</a:t>
          </a:r>
        </a:p>
      </dsp:txBody>
      <dsp:txXfrm>
        <a:off x="407603" y="1236792"/>
        <a:ext cx="1544091" cy="494109"/>
      </dsp:txXfrm>
    </dsp:sp>
    <dsp:sp modelId="{10ED4A3D-211E-460F-A81D-CFE3BE47E35F}">
      <dsp:nvSpPr>
        <dsp:cNvPr id="0" name=""/>
        <dsp:cNvSpPr/>
      </dsp:nvSpPr>
      <dsp:spPr>
        <a:xfrm>
          <a:off x="2661977" y="1097824"/>
          <a:ext cx="772045" cy="77204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A3579-398C-4811-A1BB-F29E9EEFB948}">
      <dsp:nvSpPr>
        <dsp:cNvPr id="0" name=""/>
        <dsp:cNvSpPr/>
      </dsp:nvSpPr>
      <dsp:spPr>
        <a:xfrm>
          <a:off x="2661977" y="1097824"/>
          <a:ext cx="772045" cy="77204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ED6E8-A35A-49AA-BFC0-9172A1952251}">
      <dsp:nvSpPr>
        <dsp:cNvPr id="0" name=""/>
        <dsp:cNvSpPr/>
      </dsp:nvSpPr>
      <dsp:spPr>
        <a:xfrm>
          <a:off x="2275954" y="1236792"/>
          <a:ext cx="1544091" cy="49410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Strukovne</a:t>
          </a:r>
        </a:p>
      </dsp:txBody>
      <dsp:txXfrm>
        <a:off x="2275954" y="1236792"/>
        <a:ext cx="1544091" cy="494109"/>
      </dsp:txXfrm>
    </dsp:sp>
    <dsp:sp modelId="{26DAB230-84F9-44F7-94F6-1C85778F7C95}">
      <dsp:nvSpPr>
        <dsp:cNvPr id="0" name=""/>
        <dsp:cNvSpPr/>
      </dsp:nvSpPr>
      <dsp:spPr>
        <a:xfrm>
          <a:off x="3665636" y="2194129"/>
          <a:ext cx="772045" cy="77204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E14DB-434D-4EB6-B97A-15B3A00C6E56}">
      <dsp:nvSpPr>
        <dsp:cNvPr id="0" name=""/>
        <dsp:cNvSpPr/>
      </dsp:nvSpPr>
      <dsp:spPr>
        <a:xfrm>
          <a:off x="3665636" y="2194129"/>
          <a:ext cx="772045" cy="77204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68B83-0589-47AB-9217-86B5E72FA903}">
      <dsp:nvSpPr>
        <dsp:cNvPr id="0" name=""/>
        <dsp:cNvSpPr/>
      </dsp:nvSpPr>
      <dsp:spPr>
        <a:xfrm>
          <a:off x="3279613" y="2333097"/>
          <a:ext cx="1544091" cy="49410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Trogodišnje </a:t>
          </a:r>
        </a:p>
      </dsp:txBody>
      <dsp:txXfrm>
        <a:off x="3279613" y="2333097"/>
        <a:ext cx="1544091" cy="494109"/>
      </dsp:txXfrm>
    </dsp:sp>
    <dsp:sp modelId="{499EC441-03D7-458E-BF4D-5FBD2102AAF6}">
      <dsp:nvSpPr>
        <dsp:cNvPr id="0" name=""/>
        <dsp:cNvSpPr/>
      </dsp:nvSpPr>
      <dsp:spPr>
        <a:xfrm>
          <a:off x="3665636" y="3290434"/>
          <a:ext cx="772045" cy="77204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E6EC2-1EE3-4322-A5E1-397EAE140EEF}">
      <dsp:nvSpPr>
        <dsp:cNvPr id="0" name=""/>
        <dsp:cNvSpPr/>
      </dsp:nvSpPr>
      <dsp:spPr>
        <a:xfrm>
          <a:off x="3665636" y="3290434"/>
          <a:ext cx="772045" cy="77204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3C966-5BB2-4DC5-B437-B3F010513AA9}">
      <dsp:nvSpPr>
        <dsp:cNvPr id="0" name=""/>
        <dsp:cNvSpPr/>
      </dsp:nvSpPr>
      <dsp:spPr>
        <a:xfrm>
          <a:off x="3279613" y="3429403"/>
          <a:ext cx="1544091" cy="49410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Četverogodišnje</a:t>
          </a:r>
        </a:p>
      </dsp:txBody>
      <dsp:txXfrm>
        <a:off x="3279613" y="3429403"/>
        <a:ext cx="1544091" cy="494109"/>
      </dsp:txXfrm>
    </dsp:sp>
    <dsp:sp modelId="{00A24C30-30BF-4047-8242-2F179B949B05}">
      <dsp:nvSpPr>
        <dsp:cNvPr id="0" name=""/>
        <dsp:cNvSpPr/>
      </dsp:nvSpPr>
      <dsp:spPr>
        <a:xfrm>
          <a:off x="4530328" y="1097824"/>
          <a:ext cx="772045" cy="77204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948F6-67A9-4CF7-AE64-5776E0E3360E}">
      <dsp:nvSpPr>
        <dsp:cNvPr id="0" name=""/>
        <dsp:cNvSpPr/>
      </dsp:nvSpPr>
      <dsp:spPr>
        <a:xfrm>
          <a:off x="4530328" y="1097824"/>
          <a:ext cx="772045" cy="77204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71F6B-639D-4B24-89D6-B83760B8D3E1}">
      <dsp:nvSpPr>
        <dsp:cNvPr id="0" name=""/>
        <dsp:cNvSpPr/>
      </dsp:nvSpPr>
      <dsp:spPr>
        <a:xfrm>
          <a:off x="4144305" y="1236792"/>
          <a:ext cx="1544091" cy="49410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Umjetničke </a:t>
          </a:r>
        </a:p>
      </dsp:txBody>
      <dsp:txXfrm>
        <a:off x="4144305" y="1236792"/>
        <a:ext cx="1544091" cy="494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81EA8-8B5A-4829-9E40-078AEE4CC30F}">
      <dsp:nvSpPr>
        <dsp:cNvPr id="0" name=""/>
        <dsp:cNvSpPr/>
      </dsp:nvSpPr>
      <dsp:spPr>
        <a:xfrm>
          <a:off x="0" y="298864"/>
          <a:ext cx="500439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7CBAB-C5F2-44CC-A444-5C2B183851FC}">
      <dsp:nvSpPr>
        <dsp:cNvPr id="0" name=""/>
        <dsp:cNvSpPr/>
      </dsp:nvSpPr>
      <dsp:spPr>
        <a:xfrm>
          <a:off x="250219" y="18424"/>
          <a:ext cx="350307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08" tIns="0" rIns="13240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Ocjene</a:t>
          </a:r>
        </a:p>
      </dsp:txBody>
      <dsp:txXfrm>
        <a:off x="277599" y="45804"/>
        <a:ext cx="3448313" cy="506120"/>
      </dsp:txXfrm>
    </dsp:sp>
    <dsp:sp modelId="{51F12456-F18B-489D-82A7-7E0AA5CE33B8}">
      <dsp:nvSpPr>
        <dsp:cNvPr id="0" name=""/>
        <dsp:cNvSpPr/>
      </dsp:nvSpPr>
      <dsp:spPr>
        <a:xfrm>
          <a:off x="0" y="1160704"/>
          <a:ext cx="500439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070F-B526-46C6-911C-6DD681EC97AC}">
      <dsp:nvSpPr>
        <dsp:cNvPr id="0" name=""/>
        <dsp:cNvSpPr/>
      </dsp:nvSpPr>
      <dsp:spPr>
        <a:xfrm>
          <a:off x="250219" y="880264"/>
          <a:ext cx="350307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08" tIns="0" rIns="13240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Dodatni element</a:t>
          </a:r>
        </a:p>
      </dsp:txBody>
      <dsp:txXfrm>
        <a:off x="277599" y="907644"/>
        <a:ext cx="3448313" cy="506120"/>
      </dsp:txXfrm>
    </dsp:sp>
    <dsp:sp modelId="{010083A1-BB28-4970-A1C8-68B5509A68E2}">
      <dsp:nvSpPr>
        <dsp:cNvPr id="0" name=""/>
        <dsp:cNvSpPr/>
      </dsp:nvSpPr>
      <dsp:spPr>
        <a:xfrm>
          <a:off x="0" y="2022544"/>
          <a:ext cx="500439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96546-45E4-4C2D-8262-2B8BB67ED68C}">
      <dsp:nvSpPr>
        <dsp:cNvPr id="0" name=""/>
        <dsp:cNvSpPr/>
      </dsp:nvSpPr>
      <dsp:spPr>
        <a:xfrm>
          <a:off x="250219" y="1742104"/>
          <a:ext cx="350307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08" tIns="0" rIns="13240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Posebni elementi</a:t>
          </a:r>
        </a:p>
      </dsp:txBody>
      <dsp:txXfrm>
        <a:off x="277599" y="1769484"/>
        <a:ext cx="3448313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0d8c84c2c9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0d8c84c2c9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0cd20eb469_0_4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0cd20eb469_0_4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4738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0cd20eb469_0_4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10cd20eb469_0_4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cd20eb46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0cd20eb46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763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0d8c84c2c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0d8c84c2c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0cd20eb469_0_4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10cd20eb469_0_4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232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0cd20eb469_0_4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10cd20eb469_0_4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55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d76c30b51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0d76c30b51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18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f28d9024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f28d9024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0d76c30b5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0d76c30b5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d76c30b51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0d76c30b51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0cd20eb469_0_4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10cd20eb469_0_4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54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d76c30b51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d76c30b51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cd20eb46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0cd20eb46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0d76c30b5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0d76c30b5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58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426768" y="0"/>
            <a:ext cx="5997000" cy="4608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228600" y="0"/>
            <a:ext cx="5997000" cy="4608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2332725"/>
            <a:ext cx="868733" cy="2883600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35539" y="118136"/>
            <a:ext cx="794586" cy="676981"/>
            <a:chOff x="866825" y="995750"/>
            <a:chExt cx="581050" cy="495050"/>
          </a:xfrm>
        </p:grpSpPr>
        <p:sp>
          <p:nvSpPr>
            <p:cNvPr id="13" name="Google Shape;13;p2"/>
            <p:cNvSpPr/>
            <p:nvPr/>
          </p:nvSpPr>
          <p:spPr>
            <a:xfrm>
              <a:off x="953600" y="1302300"/>
              <a:ext cx="62950" cy="68650"/>
            </a:xfrm>
            <a:custGeom>
              <a:avLst/>
              <a:gdLst/>
              <a:ahLst/>
              <a:cxnLst/>
              <a:rect l="l" t="t" r="r" b="b"/>
              <a:pathLst>
                <a:path w="2518" h="2746" extrusionOk="0">
                  <a:moveTo>
                    <a:pt x="680" y="1"/>
                  </a:moveTo>
                  <a:cubicBezTo>
                    <a:pt x="610" y="1"/>
                    <a:pt x="543" y="11"/>
                    <a:pt x="488" y="26"/>
                  </a:cubicBezTo>
                  <a:cubicBezTo>
                    <a:pt x="346" y="67"/>
                    <a:pt x="183" y="168"/>
                    <a:pt x="122" y="311"/>
                  </a:cubicBezTo>
                  <a:cubicBezTo>
                    <a:pt x="41" y="453"/>
                    <a:pt x="1" y="635"/>
                    <a:pt x="62" y="798"/>
                  </a:cubicBezTo>
                  <a:lnTo>
                    <a:pt x="122" y="940"/>
                  </a:lnTo>
                  <a:cubicBezTo>
                    <a:pt x="163" y="1041"/>
                    <a:pt x="244" y="1122"/>
                    <a:pt x="325" y="1163"/>
                  </a:cubicBezTo>
                  <a:cubicBezTo>
                    <a:pt x="386" y="1204"/>
                    <a:pt x="447" y="1265"/>
                    <a:pt x="488" y="1305"/>
                  </a:cubicBezTo>
                  <a:cubicBezTo>
                    <a:pt x="468" y="1386"/>
                    <a:pt x="468" y="1467"/>
                    <a:pt x="468" y="1569"/>
                  </a:cubicBezTo>
                  <a:cubicBezTo>
                    <a:pt x="468" y="1934"/>
                    <a:pt x="691" y="2239"/>
                    <a:pt x="995" y="2442"/>
                  </a:cubicBezTo>
                  <a:cubicBezTo>
                    <a:pt x="1117" y="2543"/>
                    <a:pt x="1259" y="2584"/>
                    <a:pt x="1401" y="2645"/>
                  </a:cubicBezTo>
                  <a:cubicBezTo>
                    <a:pt x="1503" y="2685"/>
                    <a:pt x="1604" y="2706"/>
                    <a:pt x="1706" y="2726"/>
                  </a:cubicBezTo>
                  <a:cubicBezTo>
                    <a:pt x="1759" y="2739"/>
                    <a:pt x="1813" y="2746"/>
                    <a:pt x="1866" y="2746"/>
                  </a:cubicBezTo>
                  <a:cubicBezTo>
                    <a:pt x="2059" y="2746"/>
                    <a:pt x="2248" y="2661"/>
                    <a:pt x="2375" y="2503"/>
                  </a:cubicBezTo>
                  <a:cubicBezTo>
                    <a:pt x="2436" y="2401"/>
                    <a:pt x="2477" y="2320"/>
                    <a:pt x="2497" y="2198"/>
                  </a:cubicBezTo>
                  <a:cubicBezTo>
                    <a:pt x="2518" y="2056"/>
                    <a:pt x="2477" y="1934"/>
                    <a:pt x="2416" y="1792"/>
                  </a:cubicBezTo>
                  <a:cubicBezTo>
                    <a:pt x="2375" y="1691"/>
                    <a:pt x="2315" y="1610"/>
                    <a:pt x="2254" y="1508"/>
                  </a:cubicBezTo>
                  <a:cubicBezTo>
                    <a:pt x="2274" y="1488"/>
                    <a:pt x="2274" y="1447"/>
                    <a:pt x="2274" y="1427"/>
                  </a:cubicBezTo>
                  <a:cubicBezTo>
                    <a:pt x="2294" y="1062"/>
                    <a:pt x="2030" y="716"/>
                    <a:pt x="1685" y="635"/>
                  </a:cubicBezTo>
                  <a:lnTo>
                    <a:pt x="1604" y="635"/>
                  </a:lnTo>
                  <a:cubicBezTo>
                    <a:pt x="1421" y="432"/>
                    <a:pt x="1219" y="250"/>
                    <a:pt x="995" y="87"/>
                  </a:cubicBezTo>
                  <a:cubicBezTo>
                    <a:pt x="908" y="25"/>
                    <a:pt x="791" y="1"/>
                    <a:pt x="680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9675" y="1144000"/>
              <a:ext cx="83750" cy="74600"/>
            </a:xfrm>
            <a:custGeom>
              <a:avLst/>
              <a:gdLst/>
              <a:ahLst/>
              <a:cxnLst/>
              <a:rect l="l" t="t" r="r" b="b"/>
              <a:pathLst>
                <a:path w="3350" h="2984" extrusionOk="0">
                  <a:moveTo>
                    <a:pt x="695" y="1"/>
                  </a:moveTo>
                  <a:cubicBezTo>
                    <a:pt x="423" y="1"/>
                    <a:pt x="132" y="201"/>
                    <a:pt x="81" y="472"/>
                  </a:cubicBezTo>
                  <a:cubicBezTo>
                    <a:pt x="0" y="817"/>
                    <a:pt x="183" y="1142"/>
                    <a:pt x="528" y="1243"/>
                  </a:cubicBezTo>
                  <a:cubicBezTo>
                    <a:pt x="568" y="1264"/>
                    <a:pt x="629" y="1284"/>
                    <a:pt x="670" y="1304"/>
                  </a:cubicBezTo>
                  <a:cubicBezTo>
                    <a:pt x="1076" y="1974"/>
                    <a:pt x="1665" y="2522"/>
                    <a:pt x="2355" y="2908"/>
                  </a:cubicBezTo>
                  <a:cubicBezTo>
                    <a:pt x="2445" y="2957"/>
                    <a:pt x="2556" y="2983"/>
                    <a:pt x="2667" y="2983"/>
                  </a:cubicBezTo>
                  <a:cubicBezTo>
                    <a:pt x="2831" y="2983"/>
                    <a:pt x="2997" y="2927"/>
                    <a:pt x="3106" y="2806"/>
                  </a:cubicBezTo>
                  <a:cubicBezTo>
                    <a:pt x="3309" y="2583"/>
                    <a:pt x="3349" y="2299"/>
                    <a:pt x="3207" y="2035"/>
                  </a:cubicBezTo>
                  <a:cubicBezTo>
                    <a:pt x="2862" y="1304"/>
                    <a:pt x="2253" y="695"/>
                    <a:pt x="1543" y="330"/>
                  </a:cubicBezTo>
                  <a:cubicBezTo>
                    <a:pt x="1441" y="208"/>
                    <a:pt x="1299" y="147"/>
                    <a:pt x="1137" y="127"/>
                  </a:cubicBezTo>
                  <a:cubicBezTo>
                    <a:pt x="1056" y="107"/>
                    <a:pt x="954" y="66"/>
                    <a:pt x="853" y="26"/>
                  </a:cubicBezTo>
                  <a:cubicBezTo>
                    <a:pt x="802" y="9"/>
                    <a:pt x="749" y="1"/>
                    <a:pt x="695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54075" y="1195800"/>
              <a:ext cx="67525" cy="73350"/>
            </a:xfrm>
            <a:custGeom>
              <a:avLst/>
              <a:gdLst/>
              <a:ahLst/>
              <a:cxnLst/>
              <a:rect l="l" t="t" r="r" b="b"/>
              <a:pathLst>
                <a:path w="2701" h="2934" extrusionOk="0">
                  <a:moveTo>
                    <a:pt x="607" y="1"/>
                  </a:moveTo>
                  <a:cubicBezTo>
                    <a:pt x="453" y="1"/>
                    <a:pt x="276" y="94"/>
                    <a:pt x="183" y="186"/>
                  </a:cubicBezTo>
                  <a:cubicBezTo>
                    <a:pt x="82" y="288"/>
                    <a:pt x="1" y="470"/>
                    <a:pt x="1" y="633"/>
                  </a:cubicBezTo>
                  <a:cubicBezTo>
                    <a:pt x="21" y="795"/>
                    <a:pt x="61" y="978"/>
                    <a:pt x="183" y="1079"/>
                  </a:cubicBezTo>
                  <a:cubicBezTo>
                    <a:pt x="224" y="1120"/>
                    <a:pt x="264" y="1140"/>
                    <a:pt x="305" y="1181"/>
                  </a:cubicBezTo>
                  <a:cubicBezTo>
                    <a:pt x="305" y="1282"/>
                    <a:pt x="325" y="1384"/>
                    <a:pt x="386" y="1506"/>
                  </a:cubicBezTo>
                  <a:cubicBezTo>
                    <a:pt x="691" y="2074"/>
                    <a:pt x="1158" y="2561"/>
                    <a:pt x="1726" y="2845"/>
                  </a:cubicBezTo>
                  <a:cubicBezTo>
                    <a:pt x="1837" y="2906"/>
                    <a:pt x="1950" y="2934"/>
                    <a:pt x="2059" y="2934"/>
                  </a:cubicBezTo>
                  <a:cubicBezTo>
                    <a:pt x="2386" y="2934"/>
                    <a:pt x="2665" y="2678"/>
                    <a:pt x="2680" y="2297"/>
                  </a:cubicBezTo>
                  <a:cubicBezTo>
                    <a:pt x="2700" y="1729"/>
                    <a:pt x="2477" y="1201"/>
                    <a:pt x="2112" y="755"/>
                  </a:cubicBezTo>
                  <a:cubicBezTo>
                    <a:pt x="1949" y="572"/>
                    <a:pt x="1726" y="389"/>
                    <a:pt x="1523" y="267"/>
                  </a:cubicBezTo>
                  <a:cubicBezTo>
                    <a:pt x="1381" y="207"/>
                    <a:pt x="1239" y="146"/>
                    <a:pt x="1097" y="85"/>
                  </a:cubicBezTo>
                  <a:cubicBezTo>
                    <a:pt x="955" y="44"/>
                    <a:pt x="792" y="24"/>
                    <a:pt x="650" y="4"/>
                  </a:cubicBezTo>
                  <a:cubicBezTo>
                    <a:pt x="636" y="2"/>
                    <a:pt x="622" y="1"/>
                    <a:pt x="60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34275" y="1053675"/>
              <a:ext cx="75650" cy="73750"/>
            </a:xfrm>
            <a:custGeom>
              <a:avLst/>
              <a:gdLst/>
              <a:ahLst/>
              <a:cxnLst/>
              <a:rect l="l" t="t" r="r" b="b"/>
              <a:pathLst>
                <a:path w="3026" h="2950" extrusionOk="0">
                  <a:moveTo>
                    <a:pt x="842" y="0"/>
                  </a:moveTo>
                  <a:cubicBezTo>
                    <a:pt x="738" y="0"/>
                    <a:pt x="636" y="24"/>
                    <a:pt x="549" y="86"/>
                  </a:cubicBezTo>
                  <a:cubicBezTo>
                    <a:pt x="427" y="147"/>
                    <a:pt x="326" y="269"/>
                    <a:pt x="285" y="391"/>
                  </a:cubicBezTo>
                  <a:cubicBezTo>
                    <a:pt x="245" y="411"/>
                    <a:pt x="224" y="431"/>
                    <a:pt x="184" y="452"/>
                  </a:cubicBezTo>
                  <a:cubicBezTo>
                    <a:pt x="82" y="574"/>
                    <a:pt x="1" y="736"/>
                    <a:pt x="1" y="898"/>
                  </a:cubicBezTo>
                  <a:cubicBezTo>
                    <a:pt x="21" y="1061"/>
                    <a:pt x="62" y="1243"/>
                    <a:pt x="184" y="1365"/>
                  </a:cubicBezTo>
                  <a:lnTo>
                    <a:pt x="1929" y="2766"/>
                  </a:lnTo>
                  <a:cubicBezTo>
                    <a:pt x="2010" y="2827"/>
                    <a:pt x="2092" y="2908"/>
                    <a:pt x="2213" y="2928"/>
                  </a:cubicBezTo>
                  <a:cubicBezTo>
                    <a:pt x="2257" y="2942"/>
                    <a:pt x="2305" y="2949"/>
                    <a:pt x="2355" y="2949"/>
                  </a:cubicBezTo>
                  <a:cubicBezTo>
                    <a:pt x="2445" y="2949"/>
                    <a:pt x="2541" y="2927"/>
                    <a:pt x="2619" y="2888"/>
                  </a:cubicBezTo>
                  <a:cubicBezTo>
                    <a:pt x="2721" y="2847"/>
                    <a:pt x="2802" y="2786"/>
                    <a:pt x="2863" y="2705"/>
                  </a:cubicBezTo>
                  <a:cubicBezTo>
                    <a:pt x="2944" y="2603"/>
                    <a:pt x="3025" y="2441"/>
                    <a:pt x="3005" y="2319"/>
                  </a:cubicBezTo>
                  <a:cubicBezTo>
                    <a:pt x="2985" y="2157"/>
                    <a:pt x="2964" y="2015"/>
                    <a:pt x="2924" y="1852"/>
                  </a:cubicBezTo>
                  <a:cubicBezTo>
                    <a:pt x="2883" y="1710"/>
                    <a:pt x="2822" y="1568"/>
                    <a:pt x="2761" y="1426"/>
                  </a:cubicBezTo>
                  <a:cubicBezTo>
                    <a:pt x="2660" y="1203"/>
                    <a:pt x="2498" y="980"/>
                    <a:pt x="2335" y="797"/>
                  </a:cubicBezTo>
                  <a:cubicBezTo>
                    <a:pt x="2010" y="411"/>
                    <a:pt x="1523" y="127"/>
                    <a:pt x="1036" y="26"/>
                  </a:cubicBezTo>
                  <a:cubicBezTo>
                    <a:pt x="973" y="10"/>
                    <a:pt x="907" y="0"/>
                    <a:pt x="84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6825" y="995750"/>
              <a:ext cx="90875" cy="80900"/>
            </a:xfrm>
            <a:custGeom>
              <a:avLst/>
              <a:gdLst/>
              <a:ahLst/>
              <a:cxnLst/>
              <a:rect l="l" t="t" r="r" b="b"/>
              <a:pathLst>
                <a:path w="3635" h="3236" extrusionOk="0">
                  <a:moveTo>
                    <a:pt x="1018" y="1"/>
                  </a:moveTo>
                  <a:cubicBezTo>
                    <a:pt x="857" y="1"/>
                    <a:pt x="699" y="62"/>
                    <a:pt x="589" y="191"/>
                  </a:cubicBezTo>
                  <a:cubicBezTo>
                    <a:pt x="529" y="232"/>
                    <a:pt x="488" y="292"/>
                    <a:pt x="468" y="353"/>
                  </a:cubicBezTo>
                  <a:cubicBezTo>
                    <a:pt x="427" y="374"/>
                    <a:pt x="407" y="374"/>
                    <a:pt x="386" y="394"/>
                  </a:cubicBezTo>
                  <a:cubicBezTo>
                    <a:pt x="62" y="597"/>
                    <a:pt x="1" y="942"/>
                    <a:pt x="143" y="1267"/>
                  </a:cubicBezTo>
                  <a:cubicBezTo>
                    <a:pt x="630" y="2282"/>
                    <a:pt x="1685" y="3053"/>
                    <a:pt x="2782" y="3215"/>
                  </a:cubicBezTo>
                  <a:cubicBezTo>
                    <a:pt x="2863" y="3225"/>
                    <a:pt x="2934" y="3236"/>
                    <a:pt x="3002" y="3236"/>
                  </a:cubicBezTo>
                  <a:cubicBezTo>
                    <a:pt x="3071" y="3236"/>
                    <a:pt x="3137" y="3225"/>
                    <a:pt x="3208" y="3195"/>
                  </a:cubicBezTo>
                  <a:cubicBezTo>
                    <a:pt x="3330" y="3134"/>
                    <a:pt x="3451" y="3053"/>
                    <a:pt x="3512" y="2931"/>
                  </a:cubicBezTo>
                  <a:cubicBezTo>
                    <a:pt x="3634" y="2688"/>
                    <a:pt x="3614" y="2363"/>
                    <a:pt x="3411" y="2160"/>
                  </a:cubicBezTo>
                  <a:cubicBezTo>
                    <a:pt x="2761" y="1510"/>
                    <a:pt x="2112" y="841"/>
                    <a:pt x="1482" y="191"/>
                  </a:cubicBezTo>
                  <a:cubicBezTo>
                    <a:pt x="1358" y="67"/>
                    <a:pt x="1187" y="1"/>
                    <a:pt x="101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81950" y="1088300"/>
              <a:ext cx="66500" cy="73150"/>
            </a:xfrm>
            <a:custGeom>
              <a:avLst/>
              <a:gdLst/>
              <a:ahLst/>
              <a:cxnLst/>
              <a:rect l="l" t="t" r="r" b="b"/>
              <a:pathLst>
                <a:path w="2660" h="2926" extrusionOk="0">
                  <a:moveTo>
                    <a:pt x="659" y="0"/>
                  </a:moveTo>
                  <a:cubicBezTo>
                    <a:pt x="600" y="0"/>
                    <a:pt x="542" y="7"/>
                    <a:pt x="488" y="21"/>
                  </a:cubicBezTo>
                  <a:cubicBezTo>
                    <a:pt x="346" y="61"/>
                    <a:pt x="183" y="163"/>
                    <a:pt x="122" y="305"/>
                  </a:cubicBezTo>
                  <a:cubicBezTo>
                    <a:pt x="41" y="447"/>
                    <a:pt x="1" y="630"/>
                    <a:pt x="61" y="792"/>
                  </a:cubicBezTo>
                  <a:cubicBezTo>
                    <a:pt x="82" y="914"/>
                    <a:pt x="143" y="995"/>
                    <a:pt x="224" y="1076"/>
                  </a:cubicBezTo>
                  <a:cubicBezTo>
                    <a:pt x="102" y="1218"/>
                    <a:pt x="41" y="1442"/>
                    <a:pt x="82" y="1645"/>
                  </a:cubicBezTo>
                  <a:cubicBezTo>
                    <a:pt x="204" y="2071"/>
                    <a:pt x="488" y="2436"/>
                    <a:pt x="873" y="2680"/>
                  </a:cubicBezTo>
                  <a:cubicBezTo>
                    <a:pt x="1148" y="2839"/>
                    <a:pt x="1465" y="2926"/>
                    <a:pt x="1778" y="2926"/>
                  </a:cubicBezTo>
                  <a:cubicBezTo>
                    <a:pt x="1904" y="2926"/>
                    <a:pt x="2030" y="2912"/>
                    <a:pt x="2152" y="2883"/>
                  </a:cubicBezTo>
                  <a:cubicBezTo>
                    <a:pt x="2294" y="2862"/>
                    <a:pt x="2457" y="2720"/>
                    <a:pt x="2538" y="2599"/>
                  </a:cubicBezTo>
                  <a:cubicBezTo>
                    <a:pt x="2619" y="2456"/>
                    <a:pt x="2660" y="2254"/>
                    <a:pt x="2599" y="2111"/>
                  </a:cubicBezTo>
                  <a:cubicBezTo>
                    <a:pt x="2517" y="1888"/>
                    <a:pt x="2416" y="1685"/>
                    <a:pt x="2294" y="1482"/>
                  </a:cubicBezTo>
                  <a:cubicBezTo>
                    <a:pt x="2172" y="1279"/>
                    <a:pt x="2051" y="1097"/>
                    <a:pt x="1909" y="914"/>
                  </a:cubicBezTo>
                  <a:cubicBezTo>
                    <a:pt x="1645" y="589"/>
                    <a:pt x="1320" y="325"/>
                    <a:pt x="975" y="82"/>
                  </a:cubicBezTo>
                  <a:cubicBezTo>
                    <a:pt x="894" y="28"/>
                    <a:pt x="776" y="0"/>
                    <a:pt x="65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36750" y="1253075"/>
              <a:ext cx="79700" cy="81400"/>
            </a:xfrm>
            <a:custGeom>
              <a:avLst/>
              <a:gdLst/>
              <a:ahLst/>
              <a:cxnLst/>
              <a:rect l="l" t="t" r="r" b="b"/>
              <a:pathLst>
                <a:path w="3188" h="3256" extrusionOk="0">
                  <a:moveTo>
                    <a:pt x="728" y="1"/>
                  </a:moveTo>
                  <a:cubicBezTo>
                    <a:pt x="503" y="1"/>
                    <a:pt x="273" y="119"/>
                    <a:pt x="163" y="311"/>
                  </a:cubicBezTo>
                  <a:cubicBezTo>
                    <a:pt x="1" y="635"/>
                    <a:pt x="102" y="1001"/>
                    <a:pt x="386" y="1183"/>
                  </a:cubicBezTo>
                  <a:cubicBezTo>
                    <a:pt x="407" y="1204"/>
                    <a:pt x="407" y="1204"/>
                    <a:pt x="407" y="1204"/>
                  </a:cubicBezTo>
                  <a:cubicBezTo>
                    <a:pt x="447" y="1488"/>
                    <a:pt x="508" y="1752"/>
                    <a:pt x="650" y="2016"/>
                  </a:cubicBezTo>
                  <a:cubicBezTo>
                    <a:pt x="752" y="2239"/>
                    <a:pt x="914" y="2442"/>
                    <a:pt x="1077" y="2604"/>
                  </a:cubicBezTo>
                  <a:cubicBezTo>
                    <a:pt x="1482" y="2990"/>
                    <a:pt x="1970" y="3213"/>
                    <a:pt x="2518" y="3254"/>
                  </a:cubicBezTo>
                  <a:cubicBezTo>
                    <a:pt x="2530" y="3255"/>
                    <a:pt x="2543" y="3256"/>
                    <a:pt x="2556" y="3256"/>
                  </a:cubicBezTo>
                  <a:cubicBezTo>
                    <a:pt x="2766" y="3256"/>
                    <a:pt x="2970" y="3102"/>
                    <a:pt x="3066" y="2949"/>
                  </a:cubicBezTo>
                  <a:cubicBezTo>
                    <a:pt x="3187" y="2746"/>
                    <a:pt x="3187" y="2503"/>
                    <a:pt x="3066" y="2300"/>
                  </a:cubicBezTo>
                  <a:cubicBezTo>
                    <a:pt x="2599" y="1407"/>
                    <a:pt x="1888" y="656"/>
                    <a:pt x="1036" y="87"/>
                  </a:cubicBezTo>
                  <a:cubicBezTo>
                    <a:pt x="944" y="28"/>
                    <a:pt x="836" y="1"/>
                    <a:pt x="72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17000" y="1366475"/>
              <a:ext cx="76150" cy="72975"/>
            </a:xfrm>
            <a:custGeom>
              <a:avLst/>
              <a:gdLst/>
              <a:ahLst/>
              <a:cxnLst/>
              <a:rect l="l" t="t" r="r" b="b"/>
              <a:pathLst>
                <a:path w="3046" h="2919" extrusionOk="0">
                  <a:moveTo>
                    <a:pt x="653" y="1"/>
                  </a:moveTo>
                  <a:cubicBezTo>
                    <a:pt x="607" y="1"/>
                    <a:pt x="559" y="6"/>
                    <a:pt x="508" y="17"/>
                  </a:cubicBezTo>
                  <a:cubicBezTo>
                    <a:pt x="366" y="57"/>
                    <a:pt x="203" y="179"/>
                    <a:pt x="143" y="301"/>
                  </a:cubicBezTo>
                  <a:cubicBezTo>
                    <a:pt x="61" y="463"/>
                    <a:pt x="21" y="626"/>
                    <a:pt x="82" y="788"/>
                  </a:cubicBezTo>
                  <a:cubicBezTo>
                    <a:pt x="82" y="829"/>
                    <a:pt x="82" y="849"/>
                    <a:pt x="102" y="869"/>
                  </a:cubicBezTo>
                  <a:cubicBezTo>
                    <a:pt x="41" y="971"/>
                    <a:pt x="0" y="1072"/>
                    <a:pt x="0" y="1194"/>
                  </a:cubicBezTo>
                  <a:cubicBezTo>
                    <a:pt x="21" y="1377"/>
                    <a:pt x="82" y="1519"/>
                    <a:pt x="183" y="1641"/>
                  </a:cubicBezTo>
                  <a:cubicBezTo>
                    <a:pt x="711" y="2270"/>
                    <a:pt x="1442" y="2716"/>
                    <a:pt x="2233" y="2899"/>
                  </a:cubicBezTo>
                  <a:cubicBezTo>
                    <a:pt x="2286" y="2912"/>
                    <a:pt x="2340" y="2919"/>
                    <a:pt x="2394" y="2919"/>
                  </a:cubicBezTo>
                  <a:cubicBezTo>
                    <a:pt x="2587" y="2919"/>
                    <a:pt x="2776" y="2835"/>
                    <a:pt x="2903" y="2676"/>
                  </a:cubicBezTo>
                  <a:cubicBezTo>
                    <a:pt x="2964" y="2595"/>
                    <a:pt x="3005" y="2493"/>
                    <a:pt x="3025" y="2371"/>
                  </a:cubicBezTo>
                  <a:cubicBezTo>
                    <a:pt x="3045" y="2229"/>
                    <a:pt x="3005" y="2108"/>
                    <a:pt x="2944" y="1965"/>
                  </a:cubicBezTo>
                  <a:cubicBezTo>
                    <a:pt x="2558" y="1154"/>
                    <a:pt x="1848" y="443"/>
                    <a:pt x="995" y="78"/>
                  </a:cubicBezTo>
                  <a:cubicBezTo>
                    <a:pt x="878" y="34"/>
                    <a:pt x="772" y="1"/>
                    <a:pt x="653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88525" y="1416225"/>
              <a:ext cx="65475" cy="74575"/>
            </a:xfrm>
            <a:custGeom>
              <a:avLst/>
              <a:gdLst/>
              <a:ahLst/>
              <a:cxnLst/>
              <a:rect l="l" t="t" r="r" b="b"/>
              <a:pathLst>
                <a:path w="2619" h="2983" extrusionOk="0">
                  <a:moveTo>
                    <a:pt x="704" y="0"/>
                  </a:moveTo>
                  <a:cubicBezTo>
                    <a:pt x="578" y="0"/>
                    <a:pt x="434" y="38"/>
                    <a:pt x="345" y="97"/>
                  </a:cubicBezTo>
                  <a:cubicBezTo>
                    <a:pt x="203" y="158"/>
                    <a:pt x="81" y="320"/>
                    <a:pt x="41" y="463"/>
                  </a:cubicBezTo>
                  <a:cubicBezTo>
                    <a:pt x="0" y="625"/>
                    <a:pt x="20" y="808"/>
                    <a:pt x="102" y="950"/>
                  </a:cubicBezTo>
                  <a:cubicBezTo>
                    <a:pt x="122" y="970"/>
                    <a:pt x="122" y="970"/>
                    <a:pt x="142" y="990"/>
                  </a:cubicBezTo>
                  <a:cubicBezTo>
                    <a:pt x="102" y="1112"/>
                    <a:pt x="102" y="1214"/>
                    <a:pt x="122" y="1335"/>
                  </a:cubicBezTo>
                  <a:cubicBezTo>
                    <a:pt x="183" y="1741"/>
                    <a:pt x="426" y="2147"/>
                    <a:pt x="711" y="2411"/>
                  </a:cubicBezTo>
                  <a:cubicBezTo>
                    <a:pt x="873" y="2553"/>
                    <a:pt x="1035" y="2675"/>
                    <a:pt x="1218" y="2776"/>
                  </a:cubicBezTo>
                  <a:cubicBezTo>
                    <a:pt x="1319" y="2817"/>
                    <a:pt x="1441" y="2878"/>
                    <a:pt x="1563" y="2919"/>
                  </a:cubicBezTo>
                  <a:cubicBezTo>
                    <a:pt x="1685" y="2959"/>
                    <a:pt x="1827" y="2959"/>
                    <a:pt x="1969" y="2979"/>
                  </a:cubicBezTo>
                  <a:cubicBezTo>
                    <a:pt x="1981" y="2981"/>
                    <a:pt x="1994" y="2982"/>
                    <a:pt x="2007" y="2982"/>
                  </a:cubicBezTo>
                  <a:cubicBezTo>
                    <a:pt x="2146" y="2982"/>
                    <a:pt x="2323" y="2889"/>
                    <a:pt x="2416" y="2797"/>
                  </a:cubicBezTo>
                  <a:cubicBezTo>
                    <a:pt x="2517" y="2675"/>
                    <a:pt x="2618" y="2513"/>
                    <a:pt x="2598" y="2350"/>
                  </a:cubicBezTo>
                  <a:cubicBezTo>
                    <a:pt x="2558" y="2107"/>
                    <a:pt x="2517" y="1863"/>
                    <a:pt x="2416" y="1620"/>
                  </a:cubicBezTo>
                  <a:cubicBezTo>
                    <a:pt x="2334" y="1396"/>
                    <a:pt x="2233" y="1193"/>
                    <a:pt x="2070" y="990"/>
                  </a:cubicBezTo>
                  <a:cubicBezTo>
                    <a:pt x="1928" y="787"/>
                    <a:pt x="1766" y="625"/>
                    <a:pt x="1583" y="463"/>
                  </a:cubicBezTo>
                  <a:cubicBezTo>
                    <a:pt x="1462" y="381"/>
                    <a:pt x="1340" y="280"/>
                    <a:pt x="1218" y="219"/>
                  </a:cubicBezTo>
                  <a:cubicBezTo>
                    <a:pt x="1096" y="138"/>
                    <a:pt x="954" y="77"/>
                    <a:pt x="832" y="16"/>
                  </a:cubicBezTo>
                  <a:cubicBezTo>
                    <a:pt x="794" y="5"/>
                    <a:pt x="750" y="0"/>
                    <a:pt x="704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315400" y="1138400"/>
              <a:ext cx="73625" cy="76325"/>
            </a:xfrm>
            <a:custGeom>
              <a:avLst/>
              <a:gdLst/>
              <a:ahLst/>
              <a:cxnLst/>
              <a:rect l="l" t="t" r="r" b="b"/>
              <a:pathLst>
                <a:path w="2945" h="3053" extrusionOk="0">
                  <a:moveTo>
                    <a:pt x="738" y="1"/>
                  </a:moveTo>
                  <a:cubicBezTo>
                    <a:pt x="514" y="1"/>
                    <a:pt x="280" y="118"/>
                    <a:pt x="184" y="310"/>
                  </a:cubicBezTo>
                  <a:cubicBezTo>
                    <a:pt x="1" y="635"/>
                    <a:pt x="102" y="980"/>
                    <a:pt x="407" y="1183"/>
                  </a:cubicBezTo>
                  <a:lnTo>
                    <a:pt x="427" y="1183"/>
                  </a:lnTo>
                  <a:cubicBezTo>
                    <a:pt x="387" y="1244"/>
                    <a:pt x="366" y="1285"/>
                    <a:pt x="366" y="1346"/>
                  </a:cubicBezTo>
                  <a:cubicBezTo>
                    <a:pt x="346" y="1386"/>
                    <a:pt x="346" y="1447"/>
                    <a:pt x="346" y="1508"/>
                  </a:cubicBezTo>
                  <a:cubicBezTo>
                    <a:pt x="346" y="1630"/>
                    <a:pt x="366" y="1731"/>
                    <a:pt x="427" y="1833"/>
                  </a:cubicBezTo>
                  <a:cubicBezTo>
                    <a:pt x="732" y="2543"/>
                    <a:pt x="1503" y="3010"/>
                    <a:pt x="2274" y="3051"/>
                  </a:cubicBezTo>
                  <a:cubicBezTo>
                    <a:pt x="2288" y="3052"/>
                    <a:pt x="2303" y="3053"/>
                    <a:pt x="2317" y="3053"/>
                  </a:cubicBezTo>
                  <a:cubicBezTo>
                    <a:pt x="2526" y="3053"/>
                    <a:pt x="2727" y="2917"/>
                    <a:pt x="2822" y="2746"/>
                  </a:cubicBezTo>
                  <a:cubicBezTo>
                    <a:pt x="2944" y="2523"/>
                    <a:pt x="2924" y="2300"/>
                    <a:pt x="2822" y="2097"/>
                  </a:cubicBezTo>
                  <a:cubicBezTo>
                    <a:pt x="2437" y="1285"/>
                    <a:pt x="1787" y="595"/>
                    <a:pt x="1036" y="87"/>
                  </a:cubicBezTo>
                  <a:cubicBezTo>
                    <a:pt x="950" y="28"/>
                    <a:pt x="846" y="1"/>
                    <a:pt x="73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73775" y="1299900"/>
              <a:ext cx="74100" cy="68750"/>
            </a:xfrm>
            <a:custGeom>
              <a:avLst/>
              <a:gdLst/>
              <a:ahLst/>
              <a:cxnLst/>
              <a:rect l="l" t="t" r="r" b="b"/>
              <a:pathLst>
                <a:path w="2964" h="2750" extrusionOk="0">
                  <a:moveTo>
                    <a:pt x="720" y="1"/>
                  </a:moveTo>
                  <a:cubicBezTo>
                    <a:pt x="661" y="1"/>
                    <a:pt x="602" y="7"/>
                    <a:pt x="548" y="21"/>
                  </a:cubicBezTo>
                  <a:cubicBezTo>
                    <a:pt x="406" y="61"/>
                    <a:pt x="244" y="163"/>
                    <a:pt x="183" y="305"/>
                  </a:cubicBezTo>
                  <a:cubicBezTo>
                    <a:pt x="0" y="630"/>
                    <a:pt x="102" y="975"/>
                    <a:pt x="406" y="1178"/>
                  </a:cubicBezTo>
                  <a:cubicBezTo>
                    <a:pt x="487" y="1239"/>
                    <a:pt x="568" y="1300"/>
                    <a:pt x="650" y="1361"/>
                  </a:cubicBezTo>
                  <a:cubicBezTo>
                    <a:pt x="609" y="1523"/>
                    <a:pt x="609" y="1706"/>
                    <a:pt x="711" y="1888"/>
                  </a:cubicBezTo>
                  <a:cubicBezTo>
                    <a:pt x="853" y="2152"/>
                    <a:pt x="1096" y="2396"/>
                    <a:pt x="1360" y="2538"/>
                  </a:cubicBezTo>
                  <a:cubicBezTo>
                    <a:pt x="1601" y="2658"/>
                    <a:pt x="1872" y="2750"/>
                    <a:pt x="2134" y="2750"/>
                  </a:cubicBezTo>
                  <a:cubicBezTo>
                    <a:pt x="2181" y="2750"/>
                    <a:pt x="2227" y="2747"/>
                    <a:pt x="2273" y="2741"/>
                  </a:cubicBezTo>
                  <a:cubicBezTo>
                    <a:pt x="2517" y="2720"/>
                    <a:pt x="2700" y="2639"/>
                    <a:pt x="2821" y="2436"/>
                  </a:cubicBezTo>
                  <a:cubicBezTo>
                    <a:pt x="2943" y="2254"/>
                    <a:pt x="2964" y="1969"/>
                    <a:pt x="2821" y="1787"/>
                  </a:cubicBezTo>
                  <a:cubicBezTo>
                    <a:pt x="2578" y="1462"/>
                    <a:pt x="2314" y="1137"/>
                    <a:pt x="2010" y="853"/>
                  </a:cubicBezTo>
                  <a:cubicBezTo>
                    <a:pt x="1705" y="569"/>
                    <a:pt x="1380" y="305"/>
                    <a:pt x="1035" y="82"/>
                  </a:cubicBezTo>
                  <a:cubicBezTo>
                    <a:pt x="954" y="28"/>
                    <a:pt x="837" y="1"/>
                    <a:pt x="720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336150" y="3684100"/>
            <a:ext cx="1047880" cy="1220225"/>
          </a:xfrm>
          <a:custGeom>
            <a:avLst/>
            <a:gdLst/>
            <a:ahLst/>
            <a:cxnLst/>
            <a:rect l="l" t="t" r="r" b="b"/>
            <a:pathLst>
              <a:path w="34000" h="39592" extrusionOk="0">
                <a:moveTo>
                  <a:pt x="17019" y="0"/>
                </a:moveTo>
                <a:cubicBezTo>
                  <a:pt x="11517" y="0"/>
                  <a:pt x="6257" y="3268"/>
                  <a:pt x="3796" y="9608"/>
                </a:cubicBezTo>
                <a:cubicBezTo>
                  <a:pt x="1482" y="15576"/>
                  <a:pt x="1" y="22132"/>
                  <a:pt x="1868" y="28221"/>
                </a:cubicBezTo>
                <a:cubicBezTo>
                  <a:pt x="3728" y="34241"/>
                  <a:pt x="9628" y="39592"/>
                  <a:pt x="16500" y="39592"/>
                </a:cubicBezTo>
                <a:cubicBezTo>
                  <a:pt x="16602" y="39592"/>
                  <a:pt x="16704" y="39590"/>
                  <a:pt x="16807" y="39588"/>
                </a:cubicBezTo>
                <a:cubicBezTo>
                  <a:pt x="21029" y="39486"/>
                  <a:pt x="25007" y="37396"/>
                  <a:pt x="27747" y="34473"/>
                </a:cubicBezTo>
                <a:cubicBezTo>
                  <a:pt x="30467" y="31550"/>
                  <a:pt x="32010" y="27856"/>
                  <a:pt x="32822" y="24101"/>
                </a:cubicBezTo>
                <a:cubicBezTo>
                  <a:pt x="33999" y="18641"/>
                  <a:pt x="33593" y="12694"/>
                  <a:pt x="30467" y="7883"/>
                </a:cubicBezTo>
                <a:cubicBezTo>
                  <a:pt x="26991" y="2582"/>
                  <a:pt x="21909" y="0"/>
                  <a:pt x="17019" y="0"/>
                </a:cubicBezTo>
                <a:close/>
              </a:path>
            </a:pathLst>
          </a:custGeom>
          <a:solidFill>
            <a:srgbClr val="33A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228600" y="3332575"/>
            <a:ext cx="1722275" cy="2157150"/>
            <a:chOff x="397450" y="2974450"/>
            <a:chExt cx="1722275" cy="2157150"/>
          </a:xfrm>
        </p:grpSpPr>
        <p:sp>
          <p:nvSpPr>
            <p:cNvPr id="26" name="Google Shape;26;p2"/>
            <p:cNvSpPr/>
            <p:nvPr/>
          </p:nvSpPr>
          <p:spPr>
            <a:xfrm>
              <a:off x="397450" y="3647325"/>
              <a:ext cx="888550" cy="1484275"/>
            </a:xfrm>
            <a:custGeom>
              <a:avLst/>
              <a:gdLst/>
              <a:ahLst/>
              <a:cxnLst/>
              <a:rect l="l" t="t" r="r" b="b"/>
              <a:pathLst>
                <a:path w="35542" h="59371" extrusionOk="0">
                  <a:moveTo>
                    <a:pt x="35319" y="1"/>
                  </a:moveTo>
                  <a:cubicBezTo>
                    <a:pt x="35248" y="1"/>
                    <a:pt x="35160" y="14"/>
                    <a:pt x="35054" y="41"/>
                  </a:cubicBezTo>
                  <a:cubicBezTo>
                    <a:pt x="34770" y="142"/>
                    <a:pt x="34446" y="223"/>
                    <a:pt x="34182" y="345"/>
                  </a:cubicBezTo>
                  <a:cubicBezTo>
                    <a:pt x="33918" y="467"/>
                    <a:pt x="33634" y="589"/>
                    <a:pt x="33370" y="711"/>
                  </a:cubicBezTo>
                  <a:lnTo>
                    <a:pt x="32578" y="1096"/>
                  </a:lnTo>
                  <a:cubicBezTo>
                    <a:pt x="32050" y="1360"/>
                    <a:pt x="31482" y="1583"/>
                    <a:pt x="30954" y="1847"/>
                  </a:cubicBezTo>
                  <a:cubicBezTo>
                    <a:pt x="30406" y="2091"/>
                    <a:pt x="29858" y="2416"/>
                    <a:pt x="29310" y="2720"/>
                  </a:cubicBezTo>
                  <a:cubicBezTo>
                    <a:pt x="28722" y="3065"/>
                    <a:pt x="28133" y="3390"/>
                    <a:pt x="27544" y="3735"/>
                  </a:cubicBezTo>
                  <a:cubicBezTo>
                    <a:pt x="26956" y="4060"/>
                    <a:pt x="26387" y="4466"/>
                    <a:pt x="25839" y="4851"/>
                  </a:cubicBezTo>
                  <a:cubicBezTo>
                    <a:pt x="25291" y="5237"/>
                    <a:pt x="24784" y="5643"/>
                    <a:pt x="24256" y="6049"/>
                  </a:cubicBezTo>
                  <a:lnTo>
                    <a:pt x="23465" y="6638"/>
                  </a:lnTo>
                  <a:lnTo>
                    <a:pt x="22673" y="7267"/>
                  </a:lnTo>
                  <a:cubicBezTo>
                    <a:pt x="21760" y="7957"/>
                    <a:pt x="20927" y="8728"/>
                    <a:pt x="20075" y="9479"/>
                  </a:cubicBezTo>
                  <a:cubicBezTo>
                    <a:pt x="19649" y="9865"/>
                    <a:pt x="19243" y="10271"/>
                    <a:pt x="18837" y="10656"/>
                  </a:cubicBezTo>
                  <a:cubicBezTo>
                    <a:pt x="18410" y="11042"/>
                    <a:pt x="18025" y="11468"/>
                    <a:pt x="17639" y="11874"/>
                  </a:cubicBezTo>
                  <a:cubicBezTo>
                    <a:pt x="16766" y="12747"/>
                    <a:pt x="15954" y="13681"/>
                    <a:pt x="15142" y="14594"/>
                  </a:cubicBezTo>
                  <a:lnTo>
                    <a:pt x="13965" y="16035"/>
                  </a:lnTo>
                  <a:cubicBezTo>
                    <a:pt x="13580" y="16502"/>
                    <a:pt x="13214" y="17010"/>
                    <a:pt x="12829" y="17497"/>
                  </a:cubicBezTo>
                  <a:cubicBezTo>
                    <a:pt x="12260" y="18207"/>
                    <a:pt x="11773" y="18999"/>
                    <a:pt x="11245" y="19750"/>
                  </a:cubicBezTo>
                  <a:cubicBezTo>
                    <a:pt x="10738" y="20501"/>
                    <a:pt x="10251" y="21292"/>
                    <a:pt x="9764" y="22064"/>
                  </a:cubicBezTo>
                  <a:cubicBezTo>
                    <a:pt x="8850" y="23667"/>
                    <a:pt x="7957" y="25271"/>
                    <a:pt x="7166" y="26935"/>
                  </a:cubicBezTo>
                  <a:cubicBezTo>
                    <a:pt x="6638" y="27970"/>
                    <a:pt x="6191" y="29046"/>
                    <a:pt x="5724" y="30122"/>
                  </a:cubicBezTo>
                  <a:cubicBezTo>
                    <a:pt x="5298" y="31198"/>
                    <a:pt x="4852" y="32294"/>
                    <a:pt x="4486" y="33390"/>
                  </a:cubicBezTo>
                  <a:cubicBezTo>
                    <a:pt x="4080" y="34486"/>
                    <a:pt x="3756" y="35622"/>
                    <a:pt x="3410" y="36719"/>
                  </a:cubicBezTo>
                  <a:cubicBezTo>
                    <a:pt x="3086" y="37855"/>
                    <a:pt x="2761" y="38972"/>
                    <a:pt x="2477" y="40108"/>
                  </a:cubicBezTo>
                  <a:cubicBezTo>
                    <a:pt x="2172" y="41204"/>
                    <a:pt x="1949" y="42321"/>
                    <a:pt x="1705" y="43437"/>
                  </a:cubicBezTo>
                  <a:cubicBezTo>
                    <a:pt x="1502" y="44574"/>
                    <a:pt x="1279" y="45690"/>
                    <a:pt x="1117" y="46827"/>
                  </a:cubicBezTo>
                  <a:cubicBezTo>
                    <a:pt x="914" y="47963"/>
                    <a:pt x="792" y="49100"/>
                    <a:pt x="630" y="50237"/>
                  </a:cubicBezTo>
                  <a:cubicBezTo>
                    <a:pt x="508" y="51373"/>
                    <a:pt x="366" y="52510"/>
                    <a:pt x="264" y="53647"/>
                  </a:cubicBezTo>
                  <a:lnTo>
                    <a:pt x="163" y="54702"/>
                  </a:lnTo>
                  <a:lnTo>
                    <a:pt x="102" y="55778"/>
                  </a:lnTo>
                  <a:cubicBezTo>
                    <a:pt x="61" y="56488"/>
                    <a:pt x="41" y="57199"/>
                    <a:pt x="21" y="57909"/>
                  </a:cubicBezTo>
                  <a:cubicBezTo>
                    <a:pt x="0" y="58437"/>
                    <a:pt x="21" y="58924"/>
                    <a:pt x="244" y="59371"/>
                  </a:cubicBezTo>
                  <a:cubicBezTo>
                    <a:pt x="325" y="58843"/>
                    <a:pt x="386" y="58417"/>
                    <a:pt x="406" y="57970"/>
                  </a:cubicBezTo>
                  <a:cubicBezTo>
                    <a:pt x="630" y="55271"/>
                    <a:pt x="772" y="52551"/>
                    <a:pt x="1137" y="49871"/>
                  </a:cubicBezTo>
                  <a:cubicBezTo>
                    <a:pt x="1624" y="46502"/>
                    <a:pt x="2172" y="43112"/>
                    <a:pt x="3025" y="39824"/>
                  </a:cubicBezTo>
                  <a:cubicBezTo>
                    <a:pt x="4243" y="35176"/>
                    <a:pt x="5846" y="30650"/>
                    <a:pt x="7957" y="26367"/>
                  </a:cubicBezTo>
                  <a:cubicBezTo>
                    <a:pt x="9297" y="23667"/>
                    <a:pt x="10860" y="21089"/>
                    <a:pt x="12585" y="18633"/>
                  </a:cubicBezTo>
                  <a:cubicBezTo>
                    <a:pt x="14351" y="16056"/>
                    <a:pt x="16421" y="13701"/>
                    <a:pt x="18613" y="11489"/>
                  </a:cubicBezTo>
                  <a:lnTo>
                    <a:pt x="20318" y="9885"/>
                  </a:lnTo>
                  <a:lnTo>
                    <a:pt x="22084" y="8343"/>
                  </a:lnTo>
                  <a:cubicBezTo>
                    <a:pt x="24317" y="6435"/>
                    <a:pt x="26692" y="4689"/>
                    <a:pt x="29270" y="3288"/>
                  </a:cubicBezTo>
                  <a:cubicBezTo>
                    <a:pt x="29696" y="3045"/>
                    <a:pt x="30142" y="2842"/>
                    <a:pt x="30569" y="2598"/>
                  </a:cubicBezTo>
                  <a:cubicBezTo>
                    <a:pt x="30995" y="2375"/>
                    <a:pt x="31421" y="2111"/>
                    <a:pt x="31847" y="1888"/>
                  </a:cubicBezTo>
                  <a:cubicBezTo>
                    <a:pt x="32192" y="1705"/>
                    <a:pt x="32538" y="1523"/>
                    <a:pt x="32903" y="1360"/>
                  </a:cubicBezTo>
                  <a:lnTo>
                    <a:pt x="33431" y="1117"/>
                  </a:lnTo>
                  <a:lnTo>
                    <a:pt x="33979" y="893"/>
                  </a:lnTo>
                  <a:cubicBezTo>
                    <a:pt x="34506" y="670"/>
                    <a:pt x="35075" y="508"/>
                    <a:pt x="35542" y="183"/>
                  </a:cubicBezTo>
                  <a:cubicBezTo>
                    <a:pt x="35542" y="59"/>
                    <a:pt x="35468" y="1"/>
                    <a:pt x="3531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4900" y="3397650"/>
              <a:ext cx="204525" cy="819050"/>
            </a:xfrm>
            <a:custGeom>
              <a:avLst/>
              <a:gdLst/>
              <a:ahLst/>
              <a:cxnLst/>
              <a:rect l="l" t="t" r="r" b="b"/>
              <a:pathLst>
                <a:path w="8181" h="32762" extrusionOk="0">
                  <a:moveTo>
                    <a:pt x="3837" y="1"/>
                  </a:moveTo>
                  <a:cubicBezTo>
                    <a:pt x="1523" y="3756"/>
                    <a:pt x="407" y="8160"/>
                    <a:pt x="204" y="12585"/>
                  </a:cubicBezTo>
                  <a:cubicBezTo>
                    <a:pt x="1" y="16990"/>
                    <a:pt x="650" y="21394"/>
                    <a:pt x="1685" y="25698"/>
                  </a:cubicBezTo>
                  <a:cubicBezTo>
                    <a:pt x="2233" y="28011"/>
                    <a:pt x="2903" y="30366"/>
                    <a:pt x="2842" y="32761"/>
                  </a:cubicBezTo>
                  <a:lnTo>
                    <a:pt x="3066" y="32416"/>
                  </a:lnTo>
                  <a:cubicBezTo>
                    <a:pt x="4141" y="29128"/>
                    <a:pt x="4974" y="25758"/>
                    <a:pt x="5785" y="22409"/>
                  </a:cubicBezTo>
                  <a:cubicBezTo>
                    <a:pt x="7003" y="17538"/>
                    <a:pt x="8181" y="12240"/>
                    <a:pt x="6191" y="7633"/>
                  </a:cubicBezTo>
                  <a:cubicBezTo>
                    <a:pt x="5095" y="5116"/>
                    <a:pt x="3066" y="2619"/>
                    <a:pt x="383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45075" y="4111300"/>
              <a:ext cx="857600" cy="206250"/>
            </a:xfrm>
            <a:custGeom>
              <a:avLst/>
              <a:gdLst/>
              <a:ahLst/>
              <a:cxnLst/>
              <a:rect l="l" t="t" r="r" b="b"/>
              <a:pathLst>
                <a:path w="34304" h="8250" extrusionOk="0">
                  <a:moveTo>
                    <a:pt x="346" y="3363"/>
                  </a:moveTo>
                  <a:lnTo>
                    <a:pt x="1" y="3728"/>
                  </a:lnTo>
                  <a:cubicBezTo>
                    <a:pt x="185" y="3618"/>
                    <a:pt x="371" y="3510"/>
                    <a:pt x="558" y="3405"/>
                  </a:cubicBezTo>
                  <a:lnTo>
                    <a:pt x="558" y="3405"/>
                  </a:lnTo>
                  <a:cubicBezTo>
                    <a:pt x="488" y="3391"/>
                    <a:pt x="417" y="3377"/>
                    <a:pt x="346" y="3363"/>
                  </a:cubicBezTo>
                  <a:close/>
                  <a:moveTo>
                    <a:pt x="14460" y="0"/>
                  </a:moveTo>
                  <a:cubicBezTo>
                    <a:pt x="9622" y="0"/>
                    <a:pt x="4767" y="1046"/>
                    <a:pt x="558" y="3405"/>
                  </a:cubicBezTo>
                  <a:lnTo>
                    <a:pt x="558" y="3405"/>
                  </a:lnTo>
                  <a:cubicBezTo>
                    <a:pt x="6427" y="4603"/>
                    <a:pt x="11987" y="7229"/>
                    <a:pt x="17924" y="8011"/>
                  </a:cubicBezTo>
                  <a:cubicBezTo>
                    <a:pt x="19141" y="8171"/>
                    <a:pt x="20369" y="8250"/>
                    <a:pt x="21597" y="8250"/>
                  </a:cubicBezTo>
                  <a:cubicBezTo>
                    <a:pt x="25982" y="8250"/>
                    <a:pt x="30372" y="7241"/>
                    <a:pt x="34304" y="5291"/>
                  </a:cubicBezTo>
                  <a:cubicBezTo>
                    <a:pt x="28965" y="2612"/>
                    <a:pt x="23221" y="622"/>
                    <a:pt x="17254" y="115"/>
                  </a:cubicBezTo>
                  <a:cubicBezTo>
                    <a:pt x="16326" y="39"/>
                    <a:pt x="15393" y="0"/>
                    <a:pt x="14460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72275" y="3317875"/>
              <a:ext cx="847450" cy="348000"/>
            </a:xfrm>
            <a:custGeom>
              <a:avLst/>
              <a:gdLst/>
              <a:ahLst/>
              <a:cxnLst/>
              <a:rect l="l" t="t" r="r" b="b"/>
              <a:pathLst>
                <a:path w="33898" h="13920" extrusionOk="0">
                  <a:moveTo>
                    <a:pt x="24474" y="0"/>
                  </a:moveTo>
                  <a:cubicBezTo>
                    <a:pt x="18101" y="0"/>
                    <a:pt x="11698" y="2421"/>
                    <a:pt x="7145" y="6906"/>
                  </a:cubicBezTo>
                  <a:cubicBezTo>
                    <a:pt x="4852" y="9159"/>
                    <a:pt x="2923" y="11940"/>
                    <a:pt x="1" y="13341"/>
                  </a:cubicBezTo>
                  <a:lnTo>
                    <a:pt x="1" y="13462"/>
                  </a:lnTo>
                  <a:cubicBezTo>
                    <a:pt x="2359" y="13693"/>
                    <a:pt x="4753" y="13919"/>
                    <a:pt x="7123" y="13919"/>
                  </a:cubicBezTo>
                  <a:cubicBezTo>
                    <a:pt x="9544" y="13919"/>
                    <a:pt x="11941" y="13683"/>
                    <a:pt x="14250" y="12975"/>
                  </a:cubicBezTo>
                  <a:cubicBezTo>
                    <a:pt x="18289" y="11757"/>
                    <a:pt x="21780" y="9159"/>
                    <a:pt x="25007" y="6419"/>
                  </a:cubicBezTo>
                  <a:cubicBezTo>
                    <a:pt x="27514" y="4284"/>
                    <a:pt x="30286" y="1904"/>
                    <a:pt x="33541" y="1904"/>
                  </a:cubicBezTo>
                  <a:cubicBezTo>
                    <a:pt x="33659" y="1904"/>
                    <a:pt x="33778" y="1907"/>
                    <a:pt x="33898" y="1913"/>
                  </a:cubicBezTo>
                  <a:cubicBezTo>
                    <a:pt x="30927" y="622"/>
                    <a:pt x="27704" y="0"/>
                    <a:pt x="24474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73900" y="3804250"/>
              <a:ext cx="674425" cy="179025"/>
            </a:xfrm>
            <a:custGeom>
              <a:avLst/>
              <a:gdLst/>
              <a:ahLst/>
              <a:cxnLst/>
              <a:rect l="l" t="t" r="r" b="b"/>
              <a:pathLst>
                <a:path w="26977" h="7161" extrusionOk="0">
                  <a:moveTo>
                    <a:pt x="8313" y="1"/>
                  </a:moveTo>
                  <a:cubicBezTo>
                    <a:pt x="5507" y="1"/>
                    <a:pt x="2704" y="372"/>
                    <a:pt x="1" y="1132"/>
                  </a:cubicBezTo>
                  <a:lnTo>
                    <a:pt x="2436" y="604"/>
                  </a:lnTo>
                  <a:cubicBezTo>
                    <a:pt x="6842" y="3803"/>
                    <a:pt x="11667" y="7161"/>
                    <a:pt x="17107" y="7161"/>
                  </a:cubicBezTo>
                  <a:cubicBezTo>
                    <a:pt x="17156" y="7161"/>
                    <a:pt x="17205" y="7161"/>
                    <a:pt x="17254" y="7160"/>
                  </a:cubicBezTo>
                  <a:cubicBezTo>
                    <a:pt x="20371" y="7121"/>
                    <a:pt x="23414" y="5975"/>
                    <a:pt x="26524" y="5975"/>
                  </a:cubicBezTo>
                  <a:cubicBezTo>
                    <a:pt x="26675" y="5975"/>
                    <a:pt x="26825" y="5977"/>
                    <a:pt x="26976" y="5983"/>
                  </a:cubicBezTo>
                  <a:cubicBezTo>
                    <a:pt x="21598" y="2075"/>
                    <a:pt x="14948" y="1"/>
                    <a:pt x="8313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71875" y="2974450"/>
              <a:ext cx="255775" cy="859125"/>
            </a:xfrm>
            <a:custGeom>
              <a:avLst/>
              <a:gdLst/>
              <a:ahLst/>
              <a:cxnLst/>
              <a:rect l="l" t="t" r="r" b="b"/>
              <a:pathLst>
                <a:path w="10231" h="34365" extrusionOk="0">
                  <a:moveTo>
                    <a:pt x="8830" y="1"/>
                  </a:moveTo>
                  <a:cubicBezTo>
                    <a:pt x="6435" y="2660"/>
                    <a:pt x="4730" y="5948"/>
                    <a:pt x="3958" y="9459"/>
                  </a:cubicBezTo>
                  <a:cubicBezTo>
                    <a:pt x="3025" y="13620"/>
                    <a:pt x="3370" y="17944"/>
                    <a:pt x="3289" y="22226"/>
                  </a:cubicBezTo>
                  <a:cubicBezTo>
                    <a:pt x="3241" y="24242"/>
                    <a:pt x="3075" y="26303"/>
                    <a:pt x="2642" y="28277"/>
                  </a:cubicBezTo>
                  <a:lnTo>
                    <a:pt x="2642" y="28277"/>
                  </a:lnTo>
                  <a:cubicBezTo>
                    <a:pt x="3725" y="24640"/>
                    <a:pt x="4394" y="23107"/>
                    <a:pt x="5663" y="21374"/>
                  </a:cubicBezTo>
                  <a:cubicBezTo>
                    <a:pt x="7287" y="19162"/>
                    <a:pt x="8688" y="16685"/>
                    <a:pt x="9256" y="13986"/>
                  </a:cubicBezTo>
                  <a:cubicBezTo>
                    <a:pt x="10230" y="9419"/>
                    <a:pt x="8708" y="4669"/>
                    <a:pt x="8830" y="1"/>
                  </a:cubicBezTo>
                  <a:close/>
                  <a:moveTo>
                    <a:pt x="2642" y="28277"/>
                  </a:moveTo>
                  <a:cubicBezTo>
                    <a:pt x="2635" y="28303"/>
                    <a:pt x="2627" y="28330"/>
                    <a:pt x="2619" y="28356"/>
                  </a:cubicBezTo>
                  <a:lnTo>
                    <a:pt x="0" y="34364"/>
                  </a:lnTo>
                  <a:cubicBezTo>
                    <a:pt x="1348" y="32567"/>
                    <a:pt x="2161" y="30476"/>
                    <a:pt x="2642" y="28277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/>
          <p:nvPr/>
        </p:nvSpPr>
        <p:spPr>
          <a:xfrm>
            <a:off x="1988113" y="4388175"/>
            <a:ext cx="353200" cy="393800"/>
          </a:xfrm>
          <a:custGeom>
            <a:avLst/>
            <a:gdLst/>
            <a:ahLst/>
            <a:cxnLst/>
            <a:rect l="l" t="t" r="r" b="b"/>
            <a:pathLst>
              <a:path w="14128" h="15752" extrusionOk="0">
                <a:moveTo>
                  <a:pt x="6110" y="5684"/>
                </a:moveTo>
                <a:lnTo>
                  <a:pt x="7957" y="0"/>
                </a:lnTo>
                <a:lnTo>
                  <a:pt x="8729" y="5562"/>
                </a:lnTo>
                <a:lnTo>
                  <a:pt x="14128" y="5318"/>
                </a:lnTo>
                <a:lnTo>
                  <a:pt x="9926" y="8282"/>
                </a:lnTo>
                <a:lnTo>
                  <a:pt x="12626" y="12625"/>
                </a:lnTo>
                <a:lnTo>
                  <a:pt x="8627" y="9662"/>
                </a:lnTo>
                <a:lnTo>
                  <a:pt x="6942" y="15751"/>
                </a:lnTo>
                <a:lnTo>
                  <a:pt x="6029" y="9540"/>
                </a:lnTo>
                <a:lnTo>
                  <a:pt x="1198" y="12524"/>
                </a:lnTo>
                <a:lnTo>
                  <a:pt x="4263" y="7815"/>
                </a:lnTo>
                <a:cubicBezTo>
                  <a:pt x="4263" y="7815"/>
                  <a:pt x="1" y="3532"/>
                  <a:pt x="366" y="3776"/>
                </a:cubicBezTo>
                <a:cubicBezTo>
                  <a:pt x="731" y="3999"/>
                  <a:pt x="6110" y="5684"/>
                  <a:pt x="6110" y="5684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484425" y="4057050"/>
            <a:ext cx="251200" cy="281150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0"/>
                </a:lnTo>
                <a:lnTo>
                  <a:pt x="6211" y="3979"/>
                </a:lnTo>
                <a:lnTo>
                  <a:pt x="10047" y="3796"/>
                </a:lnTo>
                <a:lnTo>
                  <a:pt x="7064" y="5907"/>
                </a:lnTo>
                <a:lnTo>
                  <a:pt x="8992" y="9012"/>
                </a:lnTo>
                <a:lnTo>
                  <a:pt x="6130" y="6902"/>
                </a:lnTo>
                <a:lnTo>
                  <a:pt x="4932" y="11245"/>
                </a:lnTo>
                <a:lnTo>
                  <a:pt x="4283" y="6800"/>
                </a:lnTo>
                <a:lnTo>
                  <a:pt x="853" y="8931"/>
                </a:lnTo>
                <a:lnTo>
                  <a:pt x="3024" y="5582"/>
                </a:lnTo>
                <a:cubicBezTo>
                  <a:pt x="3024" y="5582"/>
                  <a:pt x="0" y="2538"/>
                  <a:pt x="264" y="2700"/>
                </a:cubicBezTo>
                <a:cubicBezTo>
                  <a:pt x="507" y="2862"/>
                  <a:pt x="4344" y="4060"/>
                  <a:pt x="4344" y="406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76550" y="4487798"/>
            <a:ext cx="173830" cy="194584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1"/>
                </a:lnTo>
                <a:lnTo>
                  <a:pt x="6211" y="3979"/>
                </a:lnTo>
                <a:lnTo>
                  <a:pt x="10048" y="3796"/>
                </a:lnTo>
                <a:lnTo>
                  <a:pt x="7044" y="5907"/>
                </a:lnTo>
                <a:lnTo>
                  <a:pt x="8992" y="9013"/>
                </a:lnTo>
                <a:lnTo>
                  <a:pt x="6130" y="6902"/>
                </a:lnTo>
                <a:lnTo>
                  <a:pt x="4933" y="11246"/>
                </a:lnTo>
                <a:lnTo>
                  <a:pt x="4283" y="6800"/>
                </a:lnTo>
                <a:lnTo>
                  <a:pt x="832" y="8932"/>
                </a:lnTo>
                <a:lnTo>
                  <a:pt x="3025" y="5583"/>
                </a:lnTo>
                <a:cubicBezTo>
                  <a:pt x="3025" y="5583"/>
                  <a:pt x="0" y="2538"/>
                  <a:pt x="244" y="2700"/>
                </a:cubicBezTo>
                <a:cubicBezTo>
                  <a:pt x="508" y="2863"/>
                  <a:pt x="4344" y="4060"/>
                  <a:pt x="4344" y="406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795528" y="1033272"/>
            <a:ext cx="50931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795528" y="2852928"/>
            <a:ext cx="50931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3"/>
          <p:cNvGrpSpPr/>
          <p:nvPr/>
        </p:nvGrpSpPr>
        <p:grpSpPr>
          <a:xfrm rot="438328" flipH="1">
            <a:off x="8431152" y="2867220"/>
            <a:ext cx="654822" cy="820300"/>
            <a:chOff x="4801025" y="1762175"/>
            <a:chExt cx="1309225" cy="1640075"/>
          </a:xfrm>
        </p:grpSpPr>
        <p:sp>
          <p:nvSpPr>
            <p:cNvPr id="231" name="Google Shape;231;p13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3"/>
          <p:cNvSpPr/>
          <p:nvPr/>
        </p:nvSpPr>
        <p:spPr>
          <a:xfrm rot="-3244798">
            <a:off x="381526" y="1460785"/>
            <a:ext cx="402577" cy="889334"/>
          </a:xfrm>
          <a:custGeom>
            <a:avLst/>
            <a:gdLst/>
            <a:ahLst/>
            <a:cxnLst/>
            <a:rect l="l" t="t" r="r" b="b"/>
            <a:pathLst>
              <a:path w="21598" h="47707" extrusionOk="0">
                <a:moveTo>
                  <a:pt x="16850" y="0"/>
                </a:moveTo>
                <a:cubicBezTo>
                  <a:pt x="16610" y="0"/>
                  <a:pt x="16361" y="109"/>
                  <a:pt x="16198" y="272"/>
                </a:cubicBezTo>
                <a:cubicBezTo>
                  <a:pt x="15954" y="515"/>
                  <a:pt x="15812" y="840"/>
                  <a:pt x="15691" y="1144"/>
                </a:cubicBezTo>
                <a:cubicBezTo>
                  <a:pt x="14858" y="3519"/>
                  <a:pt x="15244" y="6239"/>
                  <a:pt x="14432" y="8573"/>
                </a:cubicBezTo>
                <a:cubicBezTo>
                  <a:pt x="14432" y="8573"/>
                  <a:pt x="14432" y="8573"/>
                  <a:pt x="14432" y="8553"/>
                </a:cubicBezTo>
                <a:cubicBezTo>
                  <a:pt x="14371" y="7822"/>
                  <a:pt x="14331" y="7071"/>
                  <a:pt x="14249" y="6320"/>
                </a:cubicBezTo>
                <a:cubicBezTo>
                  <a:pt x="14209" y="5874"/>
                  <a:pt x="14148" y="5407"/>
                  <a:pt x="14067" y="4940"/>
                </a:cubicBezTo>
                <a:cubicBezTo>
                  <a:pt x="13986" y="4494"/>
                  <a:pt x="13904" y="4027"/>
                  <a:pt x="13803" y="3580"/>
                </a:cubicBezTo>
                <a:cubicBezTo>
                  <a:pt x="13742" y="3235"/>
                  <a:pt x="13641" y="2931"/>
                  <a:pt x="13356" y="2707"/>
                </a:cubicBezTo>
                <a:lnTo>
                  <a:pt x="13356" y="2707"/>
                </a:lnTo>
                <a:cubicBezTo>
                  <a:pt x="13377" y="3052"/>
                  <a:pt x="13377" y="3337"/>
                  <a:pt x="13417" y="3621"/>
                </a:cubicBezTo>
                <a:cubicBezTo>
                  <a:pt x="13641" y="5366"/>
                  <a:pt x="13945" y="7112"/>
                  <a:pt x="13986" y="8857"/>
                </a:cubicBezTo>
                <a:cubicBezTo>
                  <a:pt x="14026" y="10786"/>
                  <a:pt x="14047" y="12734"/>
                  <a:pt x="13864" y="14663"/>
                </a:cubicBezTo>
                <a:cubicBezTo>
                  <a:pt x="12788" y="13404"/>
                  <a:pt x="11834" y="12024"/>
                  <a:pt x="10961" y="10603"/>
                </a:cubicBezTo>
                <a:cubicBezTo>
                  <a:pt x="10738" y="10217"/>
                  <a:pt x="10494" y="9832"/>
                  <a:pt x="10170" y="9527"/>
                </a:cubicBezTo>
                <a:cubicBezTo>
                  <a:pt x="9873" y="9249"/>
                  <a:pt x="9491" y="9055"/>
                  <a:pt x="9086" y="9055"/>
                </a:cubicBezTo>
                <a:cubicBezTo>
                  <a:pt x="9048" y="9055"/>
                  <a:pt x="9010" y="9057"/>
                  <a:pt x="8972" y="9060"/>
                </a:cubicBezTo>
                <a:cubicBezTo>
                  <a:pt x="8526" y="9101"/>
                  <a:pt x="8099" y="9466"/>
                  <a:pt x="8079" y="9913"/>
                </a:cubicBezTo>
                <a:cubicBezTo>
                  <a:pt x="8079" y="10116"/>
                  <a:pt x="8140" y="10299"/>
                  <a:pt x="8221" y="10481"/>
                </a:cubicBezTo>
                <a:cubicBezTo>
                  <a:pt x="8505" y="11050"/>
                  <a:pt x="8932" y="11516"/>
                  <a:pt x="9378" y="11943"/>
                </a:cubicBezTo>
                <a:cubicBezTo>
                  <a:pt x="10718" y="13201"/>
                  <a:pt x="12199" y="14297"/>
                  <a:pt x="13823" y="15170"/>
                </a:cubicBezTo>
                <a:cubicBezTo>
                  <a:pt x="13803" y="15272"/>
                  <a:pt x="13803" y="15373"/>
                  <a:pt x="13783" y="15475"/>
                </a:cubicBezTo>
                <a:cubicBezTo>
                  <a:pt x="13519" y="17788"/>
                  <a:pt x="13093" y="20082"/>
                  <a:pt x="12544" y="22335"/>
                </a:cubicBezTo>
                <a:cubicBezTo>
                  <a:pt x="11225" y="20305"/>
                  <a:pt x="10129" y="18113"/>
                  <a:pt x="9175" y="15860"/>
                </a:cubicBezTo>
                <a:cubicBezTo>
                  <a:pt x="8932" y="15332"/>
                  <a:pt x="8708" y="14764"/>
                  <a:pt x="8343" y="14318"/>
                </a:cubicBezTo>
                <a:cubicBezTo>
                  <a:pt x="7957" y="13851"/>
                  <a:pt x="7429" y="13485"/>
                  <a:pt x="6841" y="13445"/>
                </a:cubicBezTo>
                <a:cubicBezTo>
                  <a:pt x="6826" y="13444"/>
                  <a:pt x="6811" y="13444"/>
                  <a:pt x="6796" y="13444"/>
                </a:cubicBezTo>
                <a:cubicBezTo>
                  <a:pt x="6221" y="13444"/>
                  <a:pt x="5620" y="13825"/>
                  <a:pt x="5522" y="14399"/>
                </a:cubicBezTo>
                <a:cubicBezTo>
                  <a:pt x="5461" y="14663"/>
                  <a:pt x="5522" y="14926"/>
                  <a:pt x="5603" y="15170"/>
                </a:cubicBezTo>
                <a:cubicBezTo>
                  <a:pt x="5846" y="15962"/>
                  <a:pt x="6333" y="16672"/>
                  <a:pt x="6841" y="17322"/>
                </a:cubicBezTo>
                <a:cubicBezTo>
                  <a:pt x="8444" y="19372"/>
                  <a:pt x="10332" y="21198"/>
                  <a:pt x="12443" y="22721"/>
                </a:cubicBezTo>
                <a:cubicBezTo>
                  <a:pt x="12281" y="23350"/>
                  <a:pt x="12118" y="23959"/>
                  <a:pt x="11956" y="24568"/>
                </a:cubicBezTo>
                <a:cubicBezTo>
                  <a:pt x="11530" y="26009"/>
                  <a:pt x="11042" y="27409"/>
                  <a:pt x="10535" y="28810"/>
                </a:cubicBezTo>
                <a:cubicBezTo>
                  <a:pt x="9256" y="26334"/>
                  <a:pt x="8262" y="23715"/>
                  <a:pt x="7369" y="21077"/>
                </a:cubicBezTo>
                <a:cubicBezTo>
                  <a:pt x="7145" y="20366"/>
                  <a:pt x="6922" y="19656"/>
                  <a:pt x="6496" y="19047"/>
                </a:cubicBezTo>
                <a:cubicBezTo>
                  <a:pt x="6090" y="18438"/>
                  <a:pt x="5481" y="17931"/>
                  <a:pt x="4750" y="17829"/>
                </a:cubicBezTo>
                <a:cubicBezTo>
                  <a:pt x="4678" y="17819"/>
                  <a:pt x="4606" y="17814"/>
                  <a:pt x="4533" y="17814"/>
                </a:cubicBezTo>
                <a:cubicBezTo>
                  <a:pt x="3866" y="17814"/>
                  <a:pt x="3188" y="18224"/>
                  <a:pt x="3005" y="18864"/>
                </a:cubicBezTo>
                <a:cubicBezTo>
                  <a:pt x="2923" y="19169"/>
                  <a:pt x="2944" y="19514"/>
                  <a:pt x="3025" y="19838"/>
                </a:cubicBezTo>
                <a:cubicBezTo>
                  <a:pt x="3248" y="20833"/>
                  <a:pt x="3776" y="21746"/>
                  <a:pt x="4324" y="22619"/>
                </a:cubicBezTo>
                <a:cubicBezTo>
                  <a:pt x="5988" y="25177"/>
                  <a:pt x="7978" y="27511"/>
                  <a:pt x="10271" y="29541"/>
                </a:cubicBezTo>
                <a:cubicBezTo>
                  <a:pt x="10190" y="29723"/>
                  <a:pt x="10129" y="29926"/>
                  <a:pt x="10048" y="30109"/>
                </a:cubicBezTo>
                <a:cubicBezTo>
                  <a:pt x="9337" y="32017"/>
                  <a:pt x="8485" y="33844"/>
                  <a:pt x="7632" y="35691"/>
                </a:cubicBezTo>
                <a:cubicBezTo>
                  <a:pt x="7227" y="36564"/>
                  <a:pt x="6780" y="37416"/>
                  <a:pt x="6374" y="38269"/>
                </a:cubicBezTo>
                <a:cubicBezTo>
                  <a:pt x="5379" y="35549"/>
                  <a:pt x="4710" y="32707"/>
                  <a:pt x="4182" y="29865"/>
                </a:cubicBezTo>
                <a:cubicBezTo>
                  <a:pt x="4040" y="29135"/>
                  <a:pt x="3898" y="28404"/>
                  <a:pt x="3593" y="27734"/>
                </a:cubicBezTo>
                <a:cubicBezTo>
                  <a:pt x="3268" y="27085"/>
                  <a:pt x="2720" y="26496"/>
                  <a:pt x="2010" y="26293"/>
                </a:cubicBezTo>
                <a:cubicBezTo>
                  <a:pt x="1869" y="26257"/>
                  <a:pt x="1722" y="26239"/>
                  <a:pt x="1574" y="26239"/>
                </a:cubicBezTo>
                <a:cubicBezTo>
                  <a:pt x="977" y="26239"/>
                  <a:pt x="370" y="26531"/>
                  <a:pt x="143" y="27085"/>
                </a:cubicBezTo>
                <a:cubicBezTo>
                  <a:pt x="1" y="27389"/>
                  <a:pt x="1" y="27714"/>
                  <a:pt x="21" y="28039"/>
                </a:cubicBezTo>
                <a:cubicBezTo>
                  <a:pt x="102" y="29074"/>
                  <a:pt x="508" y="30048"/>
                  <a:pt x="934" y="30982"/>
                </a:cubicBezTo>
                <a:cubicBezTo>
                  <a:pt x="2274" y="33824"/>
                  <a:pt x="4019" y="36483"/>
                  <a:pt x="6090" y="38857"/>
                </a:cubicBezTo>
                <a:cubicBezTo>
                  <a:pt x="5319" y="40441"/>
                  <a:pt x="4568" y="42024"/>
                  <a:pt x="3715" y="43546"/>
                </a:cubicBezTo>
                <a:cubicBezTo>
                  <a:pt x="3411" y="44114"/>
                  <a:pt x="3106" y="44683"/>
                  <a:pt x="2863" y="45271"/>
                </a:cubicBezTo>
                <a:cubicBezTo>
                  <a:pt x="2660" y="45738"/>
                  <a:pt x="2416" y="46185"/>
                  <a:pt x="2172" y="46631"/>
                </a:cubicBezTo>
                <a:cubicBezTo>
                  <a:pt x="1990" y="46956"/>
                  <a:pt x="1766" y="47281"/>
                  <a:pt x="1706" y="47646"/>
                </a:cubicBezTo>
                <a:cubicBezTo>
                  <a:pt x="1753" y="47686"/>
                  <a:pt x="1804" y="47707"/>
                  <a:pt x="1855" y="47707"/>
                </a:cubicBezTo>
                <a:cubicBezTo>
                  <a:pt x="1935" y="47707"/>
                  <a:pt x="2017" y="47656"/>
                  <a:pt x="2091" y="47545"/>
                </a:cubicBezTo>
                <a:cubicBezTo>
                  <a:pt x="2213" y="47403"/>
                  <a:pt x="2335" y="47240"/>
                  <a:pt x="2416" y="47058"/>
                </a:cubicBezTo>
                <a:cubicBezTo>
                  <a:pt x="2741" y="46367"/>
                  <a:pt x="3066" y="45677"/>
                  <a:pt x="3492" y="45028"/>
                </a:cubicBezTo>
                <a:cubicBezTo>
                  <a:pt x="3695" y="44703"/>
                  <a:pt x="3857" y="44317"/>
                  <a:pt x="4040" y="43952"/>
                </a:cubicBezTo>
                <a:cubicBezTo>
                  <a:pt x="4425" y="43181"/>
                  <a:pt x="4913" y="42430"/>
                  <a:pt x="5258" y="41618"/>
                </a:cubicBezTo>
                <a:cubicBezTo>
                  <a:pt x="5603" y="40826"/>
                  <a:pt x="5988" y="40075"/>
                  <a:pt x="6374" y="39304"/>
                </a:cubicBezTo>
                <a:cubicBezTo>
                  <a:pt x="7064" y="37985"/>
                  <a:pt x="7673" y="36645"/>
                  <a:pt x="8282" y="35305"/>
                </a:cubicBezTo>
                <a:cubicBezTo>
                  <a:pt x="8952" y="33864"/>
                  <a:pt x="9622" y="32403"/>
                  <a:pt x="10210" y="30921"/>
                </a:cubicBezTo>
                <a:cubicBezTo>
                  <a:pt x="10352" y="30576"/>
                  <a:pt x="10494" y="30211"/>
                  <a:pt x="10637" y="29865"/>
                </a:cubicBezTo>
                <a:cubicBezTo>
                  <a:pt x="10677" y="29906"/>
                  <a:pt x="10718" y="29947"/>
                  <a:pt x="10758" y="29987"/>
                </a:cubicBezTo>
                <a:lnTo>
                  <a:pt x="10961" y="29622"/>
                </a:lnTo>
                <a:cubicBezTo>
                  <a:pt x="10900" y="29541"/>
                  <a:pt x="10860" y="29460"/>
                  <a:pt x="10819" y="29378"/>
                </a:cubicBezTo>
                <a:cubicBezTo>
                  <a:pt x="10819" y="29358"/>
                  <a:pt x="10819" y="29358"/>
                  <a:pt x="10819" y="29358"/>
                </a:cubicBezTo>
                <a:cubicBezTo>
                  <a:pt x="13823" y="29236"/>
                  <a:pt x="16665" y="27836"/>
                  <a:pt x="19060" y="26009"/>
                </a:cubicBezTo>
                <a:cubicBezTo>
                  <a:pt x="19892" y="25359"/>
                  <a:pt x="20745" y="24548"/>
                  <a:pt x="20806" y="23492"/>
                </a:cubicBezTo>
                <a:cubicBezTo>
                  <a:pt x="20826" y="23289"/>
                  <a:pt x="20806" y="23066"/>
                  <a:pt x="20704" y="22883"/>
                </a:cubicBezTo>
                <a:cubicBezTo>
                  <a:pt x="20532" y="22538"/>
                  <a:pt x="20124" y="22374"/>
                  <a:pt x="19737" y="22374"/>
                </a:cubicBezTo>
                <a:cubicBezTo>
                  <a:pt x="19714" y="22374"/>
                  <a:pt x="19691" y="22375"/>
                  <a:pt x="19669" y="22376"/>
                </a:cubicBezTo>
                <a:cubicBezTo>
                  <a:pt x="19263" y="22396"/>
                  <a:pt x="18898" y="22599"/>
                  <a:pt x="18532" y="22802"/>
                </a:cubicBezTo>
                <a:cubicBezTo>
                  <a:pt x="15711" y="24466"/>
                  <a:pt x="13884" y="27592"/>
                  <a:pt x="10961" y="29013"/>
                </a:cubicBezTo>
                <a:cubicBezTo>
                  <a:pt x="11550" y="27430"/>
                  <a:pt x="12078" y="25806"/>
                  <a:pt x="12544" y="24162"/>
                </a:cubicBezTo>
                <a:cubicBezTo>
                  <a:pt x="12666" y="23776"/>
                  <a:pt x="12788" y="23370"/>
                  <a:pt x="12890" y="22964"/>
                </a:cubicBezTo>
                <a:cubicBezTo>
                  <a:pt x="15589" y="22660"/>
                  <a:pt x="18025" y="21117"/>
                  <a:pt x="19994" y="19230"/>
                </a:cubicBezTo>
                <a:cubicBezTo>
                  <a:pt x="20664" y="18600"/>
                  <a:pt x="21333" y="17809"/>
                  <a:pt x="21272" y="16895"/>
                </a:cubicBezTo>
                <a:cubicBezTo>
                  <a:pt x="21272" y="16713"/>
                  <a:pt x="21232" y="16530"/>
                  <a:pt x="21130" y="16368"/>
                </a:cubicBezTo>
                <a:cubicBezTo>
                  <a:pt x="20962" y="16131"/>
                  <a:pt x="20652" y="16007"/>
                  <a:pt x="20354" y="16007"/>
                </a:cubicBezTo>
                <a:cubicBezTo>
                  <a:pt x="20294" y="16007"/>
                  <a:pt x="20234" y="16012"/>
                  <a:pt x="20176" y="16023"/>
                </a:cubicBezTo>
                <a:cubicBezTo>
                  <a:pt x="19831" y="16083"/>
                  <a:pt x="19527" y="16286"/>
                  <a:pt x="19243" y="16510"/>
                </a:cubicBezTo>
                <a:cubicBezTo>
                  <a:pt x="16848" y="18296"/>
                  <a:pt x="15549" y="21381"/>
                  <a:pt x="12930" y="22822"/>
                </a:cubicBezTo>
                <a:lnTo>
                  <a:pt x="12930" y="22822"/>
                </a:lnTo>
                <a:cubicBezTo>
                  <a:pt x="13194" y="21807"/>
                  <a:pt x="13417" y="20772"/>
                  <a:pt x="13600" y="19757"/>
                </a:cubicBezTo>
                <a:cubicBezTo>
                  <a:pt x="13884" y="18296"/>
                  <a:pt x="14087" y="16834"/>
                  <a:pt x="14249" y="15353"/>
                </a:cubicBezTo>
                <a:cubicBezTo>
                  <a:pt x="16706" y="14784"/>
                  <a:pt x="18816" y="13161"/>
                  <a:pt x="20481" y="11253"/>
                </a:cubicBezTo>
                <a:cubicBezTo>
                  <a:pt x="21049" y="10583"/>
                  <a:pt x="21597" y="9791"/>
                  <a:pt x="21475" y="8939"/>
                </a:cubicBezTo>
                <a:cubicBezTo>
                  <a:pt x="21455" y="8756"/>
                  <a:pt x="21394" y="8573"/>
                  <a:pt x="21293" y="8452"/>
                </a:cubicBezTo>
                <a:cubicBezTo>
                  <a:pt x="21130" y="8259"/>
                  <a:pt x="20880" y="8174"/>
                  <a:pt x="20631" y="8174"/>
                </a:cubicBezTo>
                <a:cubicBezTo>
                  <a:pt x="20539" y="8174"/>
                  <a:pt x="20447" y="8186"/>
                  <a:pt x="20359" y="8208"/>
                </a:cubicBezTo>
                <a:cubicBezTo>
                  <a:pt x="20034" y="8309"/>
                  <a:pt x="19770" y="8512"/>
                  <a:pt x="19507" y="8736"/>
                </a:cubicBezTo>
                <a:cubicBezTo>
                  <a:pt x="17477" y="10603"/>
                  <a:pt x="16503" y="13506"/>
                  <a:pt x="14290" y="15129"/>
                </a:cubicBezTo>
                <a:cubicBezTo>
                  <a:pt x="14371" y="14439"/>
                  <a:pt x="14412" y="13729"/>
                  <a:pt x="14452" y="13018"/>
                </a:cubicBezTo>
                <a:cubicBezTo>
                  <a:pt x="14473" y="12288"/>
                  <a:pt x="14513" y="11537"/>
                  <a:pt x="14493" y="10786"/>
                </a:cubicBezTo>
                <a:cubicBezTo>
                  <a:pt x="14493" y="10278"/>
                  <a:pt x="14473" y="9771"/>
                  <a:pt x="14452" y="9263"/>
                </a:cubicBezTo>
                <a:cubicBezTo>
                  <a:pt x="16198" y="7599"/>
                  <a:pt x="17213" y="5265"/>
                  <a:pt x="17741" y="2890"/>
                </a:cubicBezTo>
                <a:cubicBezTo>
                  <a:pt x="17923" y="2038"/>
                  <a:pt x="18025" y="1084"/>
                  <a:pt x="17517" y="373"/>
                </a:cubicBezTo>
                <a:cubicBezTo>
                  <a:pt x="17396" y="231"/>
                  <a:pt x="17274" y="109"/>
                  <a:pt x="17111" y="48"/>
                </a:cubicBezTo>
                <a:cubicBezTo>
                  <a:pt x="17029" y="15"/>
                  <a:pt x="16940" y="0"/>
                  <a:pt x="16850" y="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13"/>
          <p:cNvGrpSpPr/>
          <p:nvPr/>
        </p:nvGrpSpPr>
        <p:grpSpPr>
          <a:xfrm rot="1225253">
            <a:off x="20026" y="842803"/>
            <a:ext cx="876910" cy="1098511"/>
            <a:chOff x="4801025" y="1762175"/>
            <a:chExt cx="1309225" cy="1640075"/>
          </a:xfrm>
        </p:grpSpPr>
        <p:sp>
          <p:nvSpPr>
            <p:cNvPr id="239" name="Google Shape;239;p13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3"/>
          <p:cNvSpPr txBox="1">
            <a:spLocks noGrp="1"/>
          </p:cNvSpPr>
          <p:nvPr>
            <p:ph type="title"/>
          </p:nvPr>
        </p:nvSpPr>
        <p:spPr>
          <a:xfrm>
            <a:off x="965876" y="1786444"/>
            <a:ext cx="33192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2" hasCustomPrompt="1"/>
          </p:nvPr>
        </p:nvSpPr>
        <p:spPr>
          <a:xfrm>
            <a:off x="2029226" y="1213150"/>
            <a:ext cx="11925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1"/>
          </p:nvPr>
        </p:nvSpPr>
        <p:spPr>
          <a:xfrm>
            <a:off x="965876" y="2352566"/>
            <a:ext cx="331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3"/>
          </p:nvPr>
        </p:nvSpPr>
        <p:spPr>
          <a:xfrm>
            <a:off x="4935367" y="1790940"/>
            <a:ext cx="3319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4" hasCustomPrompt="1"/>
          </p:nvPr>
        </p:nvSpPr>
        <p:spPr>
          <a:xfrm>
            <a:off x="6000667" y="1213150"/>
            <a:ext cx="1188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5"/>
          </p:nvPr>
        </p:nvSpPr>
        <p:spPr>
          <a:xfrm>
            <a:off x="4935367" y="2355172"/>
            <a:ext cx="331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6"/>
          </p:nvPr>
        </p:nvSpPr>
        <p:spPr>
          <a:xfrm>
            <a:off x="967976" y="3575900"/>
            <a:ext cx="33150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7" hasCustomPrompt="1"/>
          </p:nvPr>
        </p:nvSpPr>
        <p:spPr>
          <a:xfrm>
            <a:off x="2029226" y="2998702"/>
            <a:ext cx="11925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8"/>
          </p:nvPr>
        </p:nvSpPr>
        <p:spPr>
          <a:xfrm>
            <a:off x="967976" y="4141678"/>
            <a:ext cx="331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9"/>
          </p:nvPr>
        </p:nvSpPr>
        <p:spPr>
          <a:xfrm>
            <a:off x="4935367" y="3575304"/>
            <a:ext cx="3319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13" hasCustomPrompt="1"/>
          </p:nvPr>
        </p:nvSpPr>
        <p:spPr>
          <a:xfrm>
            <a:off x="6000667" y="3002596"/>
            <a:ext cx="11886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14"/>
          </p:nvPr>
        </p:nvSpPr>
        <p:spPr>
          <a:xfrm>
            <a:off x="4935367" y="4139816"/>
            <a:ext cx="331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dk2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/>
          <p:nvPr/>
        </p:nvSpPr>
        <p:spPr>
          <a:xfrm rot="8618111">
            <a:off x="8224158" y="-590491"/>
            <a:ext cx="1002527" cy="1726823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-3245081">
            <a:off x="371352" y="1364122"/>
            <a:ext cx="539960" cy="1192697"/>
          </a:xfrm>
          <a:custGeom>
            <a:avLst/>
            <a:gdLst/>
            <a:ahLst/>
            <a:cxnLst/>
            <a:rect l="l" t="t" r="r" b="b"/>
            <a:pathLst>
              <a:path w="21598" h="47707" extrusionOk="0">
                <a:moveTo>
                  <a:pt x="16850" y="0"/>
                </a:moveTo>
                <a:cubicBezTo>
                  <a:pt x="16610" y="0"/>
                  <a:pt x="16361" y="109"/>
                  <a:pt x="16198" y="272"/>
                </a:cubicBezTo>
                <a:cubicBezTo>
                  <a:pt x="15954" y="515"/>
                  <a:pt x="15812" y="840"/>
                  <a:pt x="15691" y="1144"/>
                </a:cubicBezTo>
                <a:cubicBezTo>
                  <a:pt x="14858" y="3519"/>
                  <a:pt x="15244" y="6239"/>
                  <a:pt x="14432" y="8573"/>
                </a:cubicBezTo>
                <a:cubicBezTo>
                  <a:pt x="14432" y="8573"/>
                  <a:pt x="14432" y="8573"/>
                  <a:pt x="14432" y="8553"/>
                </a:cubicBezTo>
                <a:cubicBezTo>
                  <a:pt x="14371" y="7822"/>
                  <a:pt x="14331" y="7071"/>
                  <a:pt x="14249" y="6320"/>
                </a:cubicBezTo>
                <a:cubicBezTo>
                  <a:pt x="14209" y="5874"/>
                  <a:pt x="14148" y="5407"/>
                  <a:pt x="14067" y="4940"/>
                </a:cubicBezTo>
                <a:cubicBezTo>
                  <a:pt x="13986" y="4494"/>
                  <a:pt x="13904" y="4027"/>
                  <a:pt x="13803" y="3580"/>
                </a:cubicBezTo>
                <a:cubicBezTo>
                  <a:pt x="13742" y="3235"/>
                  <a:pt x="13641" y="2931"/>
                  <a:pt x="13356" y="2707"/>
                </a:cubicBezTo>
                <a:lnTo>
                  <a:pt x="13356" y="2707"/>
                </a:lnTo>
                <a:cubicBezTo>
                  <a:pt x="13377" y="3052"/>
                  <a:pt x="13377" y="3337"/>
                  <a:pt x="13417" y="3621"/>
                </a:cubicBezTo>
                <a:cubicBezTo>
                  <a:pt x="13641" y="5366"/>
                  <a:pt x="13945" y="7112"/>
                  <a:pt x="13986" y="8857"/>
                </a:cubicBezTo>
                <a:cubicBezTo>
                  <a:pt x="14026" y="10786"/>
                  <a:pt x="14047" y="12734"/>
                  <a:pt x="13864" y="14663"/>
                </a:cubicBezTo>
                <a:cubicBezTo>
                  <a:pt x="12788" y="13404"/>
                  <a:pt x="11834" y="12024"/>
                  <a:pt x="10961" y="10603"/>
                </a:cubicBezTo>
                <a:cubicBezTo>
                  <a:pt x="10738" y="10217"/>
                  <a:pt x="10494" y="9832"/>
                  <a:pt x="10170" y="9527"/>
                </a:cubicBezTo>
                <a:cubicBezTo>
                  <a:pt x="9873" y="9249"/>
                  <a:pt x="9491" y="9055"/>
                  <a:pt x="9086" y="9055"/>
                </a:cubicBezTo>
                <a:cubicBezTo>
                  <a:pt x="9048" y="9055"/>
                  <a:pt x="9010" y="9057"/>
                  <a:pt x="8972" y="9060"/>
                </a:cubicBezTo>
                <a:cubicBezTo>
                  <a:pt x="8526" y="9101"/>
                  <a:pt x="8099" y="9466"/>
                  <a:pt x="8079" y="9913"/>
                </a:cubicBezTo>
                <a:cubicBezTo>
                  <a:pt x="8079" y="10116"/>
                  <a:pt x="8140" y="10299"/>
                  <a:pt x="8221" y="10481"/>
                </a:cubicBezTo>
                <a:cubicBezTo>
                  <a:pt x="8505" y="11050"/>
                  <a:pt x="8932" y="11516"/>
                  <a:pt x="9378" y="11943"/>
                </a:cubicBezTo>
                <a:cubicBezTo>
                  <a:pt x="10718" y="13201"/>
                  <a:pt x="12199" y="14297"/>
                  <a:pt x="13823" y="15170"/>
                </a:cubicBezTo>
                <a:cubicBezTo>
                  <a:pt x="13803" y="15272"/>
                  <a:pt x="13803" y="15373"/>
                  <a:pt x="13783" y="15475"/>
                </a:cubicBezTo>
                <a:cubicBezTo>
                  <a:pt x="13519" y="17788"/>
                  <a:pt x="13093" y="20082"/>
                  <a:pt x="12544" y="22335"/>
                </a:cubicBezTo>
                <a:cubicBezTo>
                  <a:pt x="11225" y="20305"/>
                  <a:pt x="10129" y="18113"/>
                  <a:pt x="9175" y="15860"/>
                </a:cubicBezTo>
                <a:cubicBezTo>
                  <a:pt x="8932" y="15332"/>
                  <a:pt x="8708" y="14764"/>
                  <a:pt x="8343" y="14318"/>
                </a:cubicBezTo>
                <a:cubicBezTo>
                  <a:pt x="7957" y="13851"/>
                  <a:pt x="7429" y="13485"/>
                  <a:pt x="6841" y="13445"/>
                </a:cubicBezTo>
                <a:cubicBezTo>
                  <a:pt x="6826" y="13444"/>
                  <a:pt x="6811" y="13444"/>
                  <a:pt x="6796" y="13444"/>
                </a:cubicBezTo>
                <a:cubicBezTo>
                  <a:pt x="6221" y="13444"/>
                  <a:pt x="5620" y="13825"/>
                  <a:pt x="5522" y="14399"/>
                </a:cubicBezTo>
                <a:cubicBezTo>
                  <a:pt x="5461" y="14663"/>
                  <a:pt x="5522" y="14926"/>
                  <a:pt x="5603" y="15170"/>
                </a:cubicBezTo>
                <a:cubicBezTo>
                  <a:pt x="5846" y="15962"/>
                  <a:pt x="6333" y="16672"/>
                  <a:pt x="6841" y="17322"/>
                </a:cubicBezTo>
                <a:cubicBezTo>
                  <a:pt x="8444" y="19372"/>
                  <a:pt x="10332" y="21198"/>
                  <a:pt x="12443" y="22721"/>
                </a:cubicBezTo>
                <a:cubicBezTo>
                  <a:pt x="12281" y="23350"/>
                  <a:pt x="12118" y="23959"/>
                  <a:pt x="11956" y="24568"/>
                </a:cubicBezTo>
                <a:cubicBezTo>
                  <a:pt x="11530" y="26009"/>
                  <a:pt x="11042" y="27409"/>
                  <a:pt x="10535" y="28810"/>
                </a:cubicBezTo>
                <a:cubicBezTo>
                  <a:pt x="9256" y="26334"/>
                  <a:pt x="8262" y="23715"/>
                  <a:pt x="7369" y="21077"/>
                </a:cubicBezTo>
                <a:cubicBezTo>
                  <a:pt x="7145" y="20366"/>
                  <a:pt x="6922" y="19656"/>
                  <a:pt x="6496" y="19047"/>
                </a:cubicBezTo>
                <a:cubicBezTo>
                  <a:pt x="6090" y="18438"/>
                  <a:pt x="5481" y="17931"/>
                  <a:pt x="4750" y="17829"/>
                </a:cubicBezTo>
                <a:cubicBezTo>
                  <a:pt x="4678" y="17819"/>
                  <a:pt x="4606" y="17814"/>
                  <a:pt x="4533" y="17814"/>
                </a:cubicBezTo>
                <a:cubicBezTo>
                  <a:pt x="3866" y="17814"/>
                  <a:pt x="3188" y="18224"/>
                  <a:pt x="3005" y="18864"/>
                </a:cubicBezTo>
                <a:cubicBezTo>
                  <a:pt x="2923" y="19169"/>
                  <a:pt x="2944" y="19514"/>
                  <a:pt x="3025" y="19838"/>
                </a:cubicBezTo>
                <a:cubicBezTo>
                  <a:pt x="3248" y="20833"/>
                  <a:pt x="3776" y="21746"/>
                  <a:pt x="4324" y="22619"/>
                </a:cubicBezTo>
                <a:cubicBezTo>
                  <a:pt x="5988" y="25177"/>
                  <a:pt x="7978" y="27511"/>
                  <a:pt x="10271" y="29541"/>
                </a:cubicBezTo>
                <a:cubicBezTo>
                  <a:pt x="10190" y="29723"/>
                  <a:pt x="10129" y="29926"/>
                  <a:pt x="10048" y="30109"/>
                </a:cubicBezTo>
                <a:cubicBezTo>
                  <a:pt x="9337" y="32017"/>
                  <a:pt x="8485" y="33844"/>
                  <a:pt x="7632" y="35691"/>
                </a:cubicBezTo>
                <a:cubicBezTo>
                  <a:pt x="7227" y="36564"/>
                  <a:pt x="6780" y="37416"/>
                  <a:pt x="6374" y="38269"/>
                </a:cubicBezTo>
                <a:cubicBezTo>
                  <a:pt x="5379" y="35549"/>
                  <a:pt x="4710" y="32707"/>
                  <a:pt x="4182" y="29865"/>
                </a:cubicBezTo>
                <a:cubicBezTo>
                  <a:pt x="4040" y="29135"/>
                  <a:pt x="3898" y="28404"/>
                  <a:pt x="3593" y="27734"/>
                </a:cubicBezTo>
                <a:cubicBezTo>
                  <a:pt x="3268" y="27085"/>
                  <a:pt x="2720" y="26496"/>
                  <a:pt x="2010" y="26293"/>
                </a:cubicBezTo>
                <a:cubicBezTo>
                  <a:pt x="1869" y="26257"/>
                  <a:pt x="1722" y="26239"/>
                  <a:pt x="1574" y="26239"/>
                </a:cubicBezTo>
                <a:cubicBezTo>
                  <a:pt x="977" y="26239"/>
                  <a:pt x="370" y="26531"/>
                  <a:pt x="143" y="27085"/>
                </a:cubicBezTo>
                <a:cubicBezTo>
                  <a:pt x="1" y="27389"/>
                  <a:pt x="1" y="27714"/>
                  <a:pt x="21" y="28039"/>
                </a:cubicBezTo>
                <a:cubicBezTo>
                  <a:pt x="102" y="29074"/>
                  <a:pt x="508" y="30048"/>
                  <a:pt x="934" y="30982"/>
                </a:cubicBezTo>
                <a:cubicBezTo>
                  <a:pt x="2274" y="33824"/>
                  <a:pt x="4019" y="36483"/>
                  <a:pt x="6090" y="38857"/>
                </a:cubicBezTo>
                <a:cubicBezTo>
                  <a:pt x="5319" y="40441"/>
                  <a:pt x="4568" y="42024"/>
                  <a:pt x="3715" y="43546"/>
                </a:cubicBezTo>
                <a:cubicBezTo>
                  <a:pt x="3411" y="44114"/>
                  <a:pt x="3106" y="44683"/>
                  <a:pt x="2863" y="45271"/>
                </a:cubicBezTo>
                <a:cubicBezTo>
                  <a:pt x="2660" y="45738"/>
                  <a:pt x="2416" y="46185"/>
                  <a:pt x="2172" y="46631"/>
                </a:cubicBezTo>
                <a:cubicBezTo>
                  <a:pt x="1990" y="46956"/>
                  <a:pt x="1766" y="47281"/>
                  <a:pt x="1706" y="47646"/>
                </a:cubicBezTo>
                <a:cubicBezTo>
                  <a:pt x="1753" y="47686"/>
                  <a:pt x="1804" y="47707"/>
                  <a:pt x="1855" y="47707"/>
                </a:cubicBezTo>
                <a:cubicBezTo>
                  <a:pt x="1935" y="47707"/>
                  <a:pt x="2017" y="47656"/>
                  <a:pt x="2091" y="47545"/>
                </a:cubicBezTo>
                <a:cubicBezTo>
                  <a:pt x="2213" y="47403"/>
                  <a:pt x="2335" y="47240"/>
                  <a:pt x="2416" y="47058"/>
                </a:cubicBezTo>
                <a:cubicBezTo>
                  <a:pt x="2741" y="46367"/>
                  <a:pt x="3066" y="45677"/>
                  <a:pt x="3492" y="45028"/>
                </a:cubicBezTo>
                <a:cubicBezTo>
                  <a:pt x="3695" y="44703"/>
                  <a:pt x="3857" y="44317"/>
                  <a:pt x="4040" y="43952"/>
                </a:cubicBezTo>
                <a:cubicBezTo>
                  <a:pt x="4425" y="43181"/>
                  <a:pt x="4913" y="42430"/>
                  <a:pt x="5258" y="41618"/>
                </a:cubicBezTo>
                <a:cubicBezTo>
                  <a:pt x="5603" y="40826"/>
                  <a:pt x="5988" y="40075"/>
                  <a:pt x="6374" y="39304"/>
                </a:cubicBezTo>
                <a:cubicBezTo>
                  <a:pt x="7064" y="37985"/>
                  <a:pt x="7673" y="36645"/>
                  <a:pt x="8282" y="35305"/>
                </a:cubicBezTo>
                <a:cubicBezTo>
                  <a:pt x="8952" y="33864"/>
                  <a:pt x="9622" y="32403"/>
                  <a:pt x="10210" y="30921"/>
                </a:cubicBezTo>
                <a:cubicBezTo>
                  <a:pt x="10352" y="30576"/>
                  <a:pt x="10494" y="30211"/>
                  <a:pt x="10637" y="29865"/>
                </a:cubicBezTo>
                <a:cubicBezTo>
                  <a:pt x="10677" y="29906"/>
                  <a:pt x="10718" y="29947"/>
                  <a:pt x="10758" y="29987"/>
                </a:cubicBezTo>
                <a:lnTo>
                  <a:pt x="10961" y="29622"/>
                </a:lnTo>
                <a:cubicBezTo>
                  <a:pt x="10900" y="29541"/>
                  <a:pt x="10860" y="29460"/>
                  <a:pt x="10819" y="29378"/>
                </a:cubicBezTo>
                <a:cubicBezTo>
                  <a:pt x="10819" y="29358"/>
                  <a:pt x="10819" y="29358"/>
                  <a:pt x="10819" y="29358"/>
                </a:cubicBezTo>
                <a:cubicBezTo>
                  <a:pt x="13823" y="29236"/>
                  <a:pt x="16665" y="27836"/>
                  <a:pt x="19060" y="26009"/>
                </a:cubicBezTo>
                <a:cubicBezTo>
                  <a:pt x="19892" y="25359"/>
                  <a:pt x="20745" y="24548"/>
                  <a:pt x="20806" y="23492"/>
                </a:cubicBezTo>
                <a:cubicBezTo>
                  <a:pt x="20826" y="23289"/>
                  <a:pt x="20806" y="23066"/>
                  <a:pt x="20704" y="22883"/>
                </a:cubicBezTo>
                <a:cubicBezTo>
                  <a:pt x="20532" y="22538"/>
                  <a:pt x="20124" y="22374"/>
                  <a:pt x="19737" y="22374"/>
                </a:cubicBezTo>
                <a:cubicBezTo>
                  <a:pt x="19714" y="22374"/>
                  <a:pt x="19691" y="22375"/>
                  <a:pt x="19669" y="22376"/>
                </a:cubicBezTo>
                <a:cubicBezTo>
                  <a:pt x="19263" y="22396"/>
                  <a:pt x="18898" y="22599"/>
                  <a:pt x="18532" y="22802"/>
                </a:cubicBezTo>
                <a:cubicBezTo>
                  <a:pt x="15711" y="24466"/>
                  <a:pt x="13884" y="27592"/>
                  <a:pt x="10961" y="29013"/>
                </a:cubicBezTo>
                <a:cubicBezTo>
                  <a:pt x="11550" y="27430"/>
                  <a:pt x="12078" y="25806"/>
                  <a:pt x="12544" y="24162"/>
                </a:cubicBezTo>
                <a:cubicBezTo>
                  <a:pt x="12666" y="23776"/>
                  <a:pt x="12788" y="23370"/>
                  <a:pt x="12890" y="22964"/>
                </a:cubicBezTo>
                <a:cubicBezTo>
                  <a:pt x="15589" y="22660"/>
                  <a:pt x="18025" y="21117"/>
                  <a:pt x="19994" y="19230"/>
                </a:cubicBezTo>
                <a:cubicBezTo>
                  <a:pt x="20664" y="18600"/>
                  <a:pt x="21333" y="17809"/>
                  <a:pt x="21272" y="16895"/>
                </a:cubicBezTo>
                <a:cubicBezTo>
                  <a:pt x="21272" y="16713"/>
                  <a:pt x="21232" y="16530"/>
                  <a:pt x="21130" y="16368"/>
                </a:cubicBezTo>
                <a:cubicBezTo>
                  <a:pt x="20962" y="16131"/>
                  <a:pt x="20652" y="16007"/>
                  <a:pt x="20354" y="16007"/>
                </a:cubicBezTo>
                <a:cubicBezTo>
                  <a:pt x="20294" y="16007"/>
                  <a:pt x="20234" y="16012"/>
                  <a:pt x="20176" y="16023"/>
                </a:cubicBezTo>
                <a:cubicBezTo>
                  <a:pt x="19831" y="16083"/>
                  <a:pt x="19527" y="16286"/>
                  <a:pt x="19243" y="16510"/>
                </a:cubicBezTo>
                <a:cubicBezTo>
                  <a:pt x="16848" y="18296"/>
                  <a:pt x="15549" y="21381"/>
                  <a:pt x="12930" y="22822"/>
                </a:cubicBezTo>
                <a:lnTo>
                  <a:pt x="12930" y="22822"/>
                </a:lnTo>
                <a:cubicBezTo>
                  <a:pt x="13194" y="21807"/>
                  <a:pt x="13417" y="20772"/>
                  <a:pt x="13600" y="19757"/>
                </a:cubicBezTo>
                <a:cubicBezTo>
                  <a:pt x="13884" y="18296"/>
                  <a:pt x="14087" y="16834"/>
                  <a:pt x="14249" y="15353"/>
                </a:cubicBezTo>
                <a:cubicBezTo>
                  <a:pt x="16706" y="14784"/>
                  <a:pt x="18816" y="13161"/>
                  <a:pt x="20481" y="11253"/>
                </a:cubicBezTo>
                <a:cubicBezTo>
                  <a:pt x="21049" y="10583"/>
                  <a:pt x="21597" y="9791"/>
                  <a:pt x="21475" y="8939"/>
                </a:cubicBezTo>
                <a:cubicBezTo>
                  <a:pt x="21455" y="8756"/>
                  <a:pt x="21394" y="8573"/>
                  <a:pt x="21293" y="8452"/>
                </a:cubicBezTo>
                <a:cubicBezTo>
                  <a:pt x="21130" y="8259"/>
                  <a:pt x="20880" y="8174"/>
                  <a:pt x="20631" y="8174"/>
                </a:cubicBezTo>
                <a:cubicBezTo>
                  <a:pt x="20539" y="8174"/>
                  <a:pt x="20447" y="8186"/>
                  <a:pt x="20359" y="8208"/>
                </a:cubicBezTo>
                <a:cubicBezTo>
                  <a:pt x="20034" y="8309"/>
                  <a:pt x="19770" y="8512"/>
                  <a:pt x="19507" y="8736"/>
                </a:cubicBezTo>
                <a:cubicBezTo>
                  <a:pt x="17477" y="10603"/>
                  <a:pt x="16503" y="13506"/>
                  <a:pt x="14290" y="15129"/>
                </a:cubicBezTo>
                <a:cubicBezTo>
                  <a:pt x="14371" y="14439"/>
                  <a:pt x="14412" y="13729"/>
                  <a:pt x="14452" y="13018"/>
                </a:cubicBezTo>
                <a:cubicBezTo>
                  <a:pt x="14473" y="12288"/>
                  <a:pt x="14513" y="11537"/>
                  <a:pt x="14493" y="10786"/>
                </a:cubicBezTo>
                <a:cubicBezTo>
                  <a:pt x="14493" y="10278"/>
                  <a:pt x="14473" y="9771"/>
                  <a:pt x="14452" y="9263"/>
                </a:cubicBezTo>
                <a:cubicBezTo>
                  <a:pt x="16198" y="7599"/>
                  <a:pt x="17213" y="5265"/>
                  <a:pt x="17741" y="2890"/>
                </a:cubicBezTo>
                <a:cubicBezTo>
                  <a:pt x="17923" y="2038"/>
                  <a:pt x="18025" y="1084"/>
                  <a:pt x="17517" y="373"/>
                </a:cubicBezTo>
                <a:cubicBezTo>
                  <a:pt x="17396" y="231"/>
                  <a:pt x="17274" y="109"/>
                  <a:pt x="17111" y="48"/>
                </a:cubicBezTo>
                <a:cubicBezTo>
                  <a:pt x="17029" y="15"/>
                  <a:pt x="16940" y="0"/>
                  <a:pt x="16850" y="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18"/>
          <p:cNvGrpSpPr/>
          <p:nvPr/>
        </p:nvGrpSpPr>
        <p:grpSpPr>
          <a:xfrm rot="-168860">
            <a:off x="60481" y="476174"/>
            <a:ext cx="1309233" cy="1640085"/>
            <a:chOff x="4801025" y="1762175"/>
            <a:chExt cx="1309225" cy="1640075"/>
          </a:xfrm>
        </p:grpSpPr>
        <p:sp>
          <p:nvSpPr>
            <p:cNvPr id="307" name="Google Shape;307;p18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8"/>
          <p:cNvSpPr/>
          <p:nvPr/>
        </p:nvSpPr>
        <p:spPr>
          <a:xfrm rot="-5400000">
            <a:off x="2882950" y="-1146850"/>
            <a:ext cx="3396000" cy="8114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"/>
          <p:cNvSpPr/>
          <p:nvPr/>
        </p:nvSpPr>
        <p:spPr>
          <a:xfrm rot="-5400000">
            <a:off x="3035350" y="-1146850"/>
            <a:ext cx="3396000" cy="81147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title"/>
          </p:nvPr>
        </p:nvSpPr>
        <p:spPr>
          <a:xfrm>
            <a:off x="872392" y="2503745"/>
            <a:ext cx="2336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1"/>
          </p:nvPr>
        </p:nvSpPr>
        <p:spPr>
          <a:xfrm>
            <a:off x="872400" y="3086074"/>
            <a:ext cx="2336400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2"/>
          </p:nvPr>
        </p:nvSpPr>
        <p:spPr>
          <a:xfrm>
            <a:off x="3403800" y="2499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3"/>
          </p:nvPr>
        </p:nvSpPr>
        <p:spPr>
          <a:xfrm>
            <a:off x="3403800" y="3086074"/>
            <a:ext cx="2336400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title" idx="4"/>
          </p:nvPr>
        </p:nvSpPr>
        <p:spPr>
          <a:xfrm>
            <a:off x="5935200" y="2499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subTitle" idx="5"/>
          </p:nvPr>
        </p:nvSpPr>
        <p:spPr>
          <a:xfrm>
            <a:off x="5935200" y="3086074"/>
            <a:ext cx="2336400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dk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10800000">
            <a:off x="7694083" y="-7514"/>
            <a:ext cx="611715" cy="326943"/>
          </a:xfrm>
          <a:custGeom>
            <a:avLst/>
            <a:gdLst/>
            <a:ahLst/>
            <a:cxnLst/>
            <a:rect l="l" t="t" r="r" b="b"/>
            <a:pathLst>
              <a:path w="36455" h="19487" extrusionOk="0">
                <a:moveTo>
                  <a:pt x="19189" y="0"/>
                </a:moveTo>
                <a:cubicBezTo>
                  <a:pt x="16151" y="0"/>
                  <a:pt x="13099" y="742"/>
                  <a:pt x="10413" y="2172"/>
                </a:cubicBezTo>
                <a:cubicBezTo>
                  <a:pt x="9946" y="2436"/>
                  <a:pt x="9459" y="2700"/>
                  <a:pt x="9013" y="3004"/>
                </a:cubicBezTo>
                <a:cubicBezTo>
                  <a:pt x="3532" y="6617"/>
                  <a:pt x="122" y="12950"/>
                  <a:pt x="0" y="19486"/>
                </a:cubicBezTo>
                <a:lnTo>
                  <a:pt x="35399" y="19486"/>
                </a:lnTo>
                <a:cubicBezTo>
                  <a:pt x="36455" y="13031"/>
                  <a:pt x="33370" y="5359"/>
                  <a:pt x="27666" y="2152"/>
                </a:cubicBezTo>
                <a:cubicBezTo>
                  <a:pt x="25085" y="701"/>
                  <a:pt x="22143" y="0"/>
                  <a:pt x="19189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10800000">
            <a:off x="6950075" y="-6919"/>
            <a:ext cx="860837" cy="459895"/>
          </a:xfrm>
          <a:custGeom>
            <a:avLst/>
            <a:gdLst/>
            <a:ahLst/>
            <a:cxnLst/>
            <a:rect l="l" t="t" r="r" b="b"/>
            <a:pathLst>
              <a:path w="41002" h="21905" extrusionOk="0">
                <a:moveTo>
                  <a:pt x="21590" y="0"/>
                </a:moveTo>
                <a:cubicBezTo>
                  <a:pt x="18176" y="0"/>
                  <a:pt x="14748" y="834"/>
                  <a:pt x="11733" y="2439"/>
                </a:cubicBezTo>
                <a:cubicBezTo>
                  <a:pt x="11185" y="2744"/>
                  <a:pt x="10657" y="3048"/>
                  <a:pt x="10149" y="3393"/>
                </a:cubicBezTo>
                <a:cubicBezTo>
                  <a:pt x="3999" y="7432"/>
                  <a:pt x="163" y="14557"/>
                  <a:pt x="1" y="21905"/>
                </a:cubicBezTo>
                <a:lnTo>
                  <a:pt x="39824" y="21905"/>
                </a:lnTo>
                <a:cubicBezTo>
                  <a:pt x="41002" y="14638"/>
                  <a:pt x="37531" y="6012"/>
                  <a:pt x="31117" y="2419"/>
                </a:cubicBezTo>
                <a:cubicBezTo>
                  <a:pt x="28215" y="788"/>
                  <a:pt x="24909" y="0"/>
                  <a:pt x="21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19"/>
          <p:cNvGrpSpPr/>
          <p:nvPr/>
        </p:nvGrpSpPr>
        <p:grpSpPr>
          <a:xfrm rot="10800000">
            <a:off x="7320880" y="-268557"/>
            <a:ext cx="918683" cy="1150677"/>
            <a:chOff x="4801025" y="1762175"/>
            <a:chExt cx="1309225" cy="1640075"/>
          </a:xfrm>
        </p:grpSpPr>
        <p:sp>
          <p:nvSpPr>
            <p:cNvPr id="326" name="Google Shape;326;p19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9"/>
          <p:cNvSpPr/>
          <p:nvPr/>
        </p:nvSpPr>
        <p:spPr>
          <a:xfrm rot="-5400000">
            <a:off x="2618075" y="-1445100"/>
            <a:ext cx="3624600" cy="89061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"/>
          <p:cNvSpPr/>
          <p:nvPr/>
        </p:nvSpPr>
        <p:spPr>
          <a:xfrm rot="-5400000">
            <a:off x="2649250" y="-1665900"/>
            <a:ext cx="3624600" cy="9195300"/>
          </a:xfrm>
          <a:prstGeom prst="round2Same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title"/>
          </p:nvPr>
        </p:nvSpPr>
        <p:spPr>
          <a:xfrm>
            <a:off x="721900" y="1180967"/>
            <a:ext cx="26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721900" y="1767492"/>
            <a:ext cx="269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title" idx="2"/>
          </p:nvPr>
        </p:nvSpPr>
        <p:spPr>
          <a:xfrm>
            <a:off x="721900" y="3544226"/>
            <a:ext cx="26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7" name="Google Shape;337;p19"/>
          <p:cNvSpPr txBox="1">
            <a:spLocks noGrp="1"/>
          </p:cNvSpPr>
          <p:nvPr>
            <p:ph type="subTitle" idx="3"/>
          </p:nvPr>
        </p:nvSpPr>
        <p:spPr>
          <a:xfrm>
            <a:off x="721900" y="4130751"/>
            <a:ext cx="269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9"/>
          <p:cNvSpPr txBox="1">
            <a:spLocks noGrp="1"/>
          </p:cNvSpPr>
          <p:nvPr>
            <p:ph type="title" idx="4"/>
          </p:nvPr>
        </p:nvSpPr>
        <p:spPr>
          <a:xfrm>
            <a:off x="5737545" y="1176142"/>
            <a:ext cx="26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5"/>
          </p:nvPr>
        </p:nvSpPr>
        <p:spPr>
          <a:xfrm>
            <a:off x="5737545" y="1762667"/>
            <a:ext cx="269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9"/>
          <p:cNvSpPr txBox="1">
            <a:spLocks noGrp="1"/>
          </p:cNvSpPr>
          <p:nvPr>
            <p:ph type="title" idx="6"/>
          </p:nvPr>
        </p:nvSpPr>
        <p:spPr>
          <a:xfrm>
            <a:off x="5737545" y="3544226"/>
            <a:ext cx="26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1" name="Google Shape;341;p19"/>
          <p:cNvSpPr txBox="1">
            <a:spLocks noGrp="1"/>
          </p:cNvSpPr>
          <p:nvPr>
            <p:ph type="subTitle" idx="7"/>
          </p:nvPr>
        </p:nvSpPr>
        <p:spPr>
          <a:xfrm>
            <a:off x="5737545" y="4130751"/>
            <a:ext cx="269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9"/>
          <p:cNvSpPr txBox="1">
            <a:spLocks noGrp="1"/>
          </p:cNvSpPr>
          <p:nvPr>
            <p:ph type="title" idx="9"/>
          </p:nvPr>
        </p:nvSpPr>
        <p:spPr>
          <a:xfrm>
            <a:off x="721900" y="2363867"/>
            <a:ext cx="26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4" name="Google Shape;344;p19"/>
          <p:cNvSpPr txBox="1">
            <a:spLocks noGrp="1"/>
          </p:cNvSpPr>
          <p:nvPr>
            <p:ph type="subTitle" idx="13"/>
          </p:nvPr>
        </p:nvSpPr>
        <p:spPr>
          <a:xfrm>
            <a:off x="721900" y="2950392"/>
            <a:ext cx="269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 idx="14"/>
          </p:nvPr>
        </p:nvSpPr>
        <p:spPr>
          <a:xfrm>
            <a:off x="5737545" y="2359042"/>
            <a:ext cx="26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5"/>
          </p:nvPr>
        </p:nvSpPr>
        <p:spPr>
          <a:xfrm>
            <a:off x="5737545" y="2945567"/>
            <a:ext cx="269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22"/>
          <p:cNvGrpSpPr/>
          <p:nvPr/>
        </p:nvGrpSpPr>
        <p:grpSpPr>
          <a:xfrm rot="5400000">
            <a:off x="4044256" y="3583867"/>
            <a:ext cx="1047900" cy="2071372"/>
            <a:chOff x="8152375" y="758725"/>
            <a:chExt cx="1047900" cy="1847625"/>
          </a:xfrm>
        </p:grpSpPr>
        <p:sp>
          <p:nvSpPr>
            <p:cNvPr id="383" name="Google Shape;383;p22"/>
            <p:cNvSpPr/>
            <p:nvPr/>
          </p:nvSpPr>
          <p:spPr>
            <a:xfrm>
              <a:off x="8152375" y="758725"/>
              <a:ext cx="1047375" cy="1847625"/>
            </a:xfrm>
            <a:custGeom>
              <a:avLst/>
              <a:gdLst/>
              <a:ahLst/>
              <a:cxnLst/>
              <a:rect l="l" t="t" r="r" b="b"/>
              <a:pathLst>
                <a:path w="41895" h="73905" extrusionOk="0">
                  <a:moveTo>
                    <a:pt x="41895" y="1"/>
                  </a:moveTo>
                  <a:cubicBezTo>
                    <a:pt x="18755" y="1"/>
                    <a:pt x="0" y="16543"/>
                    <a:pt x="0" y="36942"/>
                  </a:cubicBezTo>
                  <a:cubicBezTo>
                    <a:pt x="0" y="57362"/>
                    <a:pt x="18755" y="73904"/>
                    <a:pt x="41895" y="73904"/>
                  </a:cubicBezTo>
                  <a:lnTo>
                    <a:pt x="41895" y="69906"/>
                  </a:lnTo>
                  <a:cubicBezTo>
                    <a:pt x="21232" y="66739"/>
                    <a:pt x="5704" y="53180"/>
                    <a:pt x="5704" y="36942"/>
                  </a:cubicBezTo>
                  <a:cubicBezTo>
                    <a:pt x="5704" y="20725"/>
                    <a:pt x="21232" y="7166"/>
                    <a:pt x="41895" y="3999"/>
                  </a:cubicBezTo>
                  <a:lnTo>
                    <a:pt x="41895" y="1"/>
                  </a:lnTo>
                  <a:close/>
                </a:path>
              </a:pathLst>
            </a:custGeom>
            <a:solidFill>
              <a:srgbClr val="33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8585225" y="1123575"/>
              <a:ext cx="614525" cy="1091025"/>
            </a:xfrm>
            <a:custGeom>
              <a:avLst/>
              <a:gdLst/>
              <a:ahLst/>
              <a:cxnLst/>
              <a:rect l="l" t="t" r="r" b="b"/>
              <a:pathLst>
                <a:path w="24581" h="43641" extrusionOk="0">
                  <a:moveTo>
                    <a:pt x="24581" y="1"/>
                  </a:moveTo>
                  <a:cubicBezTo>
                    <a:pt x="9966" y="4080"/>
                    <a:pt x="0" y="12321"/>
                    <a:pt x="0" y="21821"/>
                  </a:cubicBezTo>
                  <a:cubicBezTo>
                    <a:pt x="0" y="31320"/>
                    <a:pt x="9966" y="39540"/>
                    <a:pt x="24581" y="43640"/>
                  </a:cubicBezTo>
                  <a:lnTo>
                    <a:pt x="24581" y="39276"/>
                  </a:lnTo>
                  <a:cubicBezTo>
                    <a:pt x="12585" y="35684"/>
                    <a:pt x="4588" y="29209"/>
                    <a:pt x="4588" y="21800"/>
                  </a:cubicBezTo>
                  <a:cubicBezTo>
                    <a:pt x="4588" y="14392"/>
                    <a:pt x="12585" y="7917"/>
                    <a:pt x="24581" y="4324"/>
                  </a:cubicBezTo>
                  <a:lnTo>
                    <a:pt x="24581" y="1"/>
                  </a:lnTo>
                  <a:close/>
                </a:path>
              </a:pathLst>
            </a:custGeom>
            <a:solidFill>
              <a:srgbClr val="33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8803425" y="1313350"/>
              <a:ext cx="396325" cy="700800"/>
            </a:xfrm>
            <a:custGeom>
              <a:avLst/>
              <a:gdLst/>
              <a:ahLst/>
              <a:cxnLst/>
              <a:rect l="l" t="t" r="r" b="b"/>
              <a:pathLst>
                <a:path w="15853" h="28032" extrusionOk="0">
                  <a:moveTo>
                    <a:pt x="15853" y="1"/>
                  </a:moveTo>
                  <a:cubicBezTo>
                    <a:pt x="6293" y="3005"/>
                    <a:pt x="0" y="8161"/>
                    <a:pt x="0" y="14006"/>
                  </a:cubicBezTo>
                  <a:cubicBezTo>
                    <a:pt x="0" y="19872"/>
                    <a:pt x="6293" y="25008"/>
                    <a:pt x="15853" y="28032"/>
                  </a:cubicBezTo>
                  <a:lnTo>
                    <a:pt x="15853" y="23851"/>
                  </a:lnTo>
                  <a:cubicBezTo>
                    <a:pt x="9337" y="21334"/>
                    <a:pt x="5298" y="17883"/>
                    <a:pt x="5298" y="14047"/>
                  </a:cubicBezTo>
                  <a:cubicBezTo>
                    <a:pt x="5298" y="10190"/>
                    <a:pt x="9337" y="6740"/>
                    <a:pt x="15853" y="4223"/>
                  </a:cubicBezTo>
                  <a:lnTo>
                    <a:pt x="15853" y="1"/>
                  </a:lnTo>
                  <a:close/>
                </a:path>
              </a:pathLst>
            </a:custGeom>
            <a:solidFill>
              <a:srgbClr val="90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9039900" y="1499600"/>
              <a:ext cx="159850" cy="329850"/>
            </a:xfrm>
            <a:custGeom>
              <a:avLst/>
              <a:gdLst/>
              <a:ahLst/>
              <a:cxnLst/>
              <a:rect l="l" t="t" r="r" b="b"/>
              <a:pathLst>
                <a:path w="6394" h="13194" extrusionOk="0">
                  <a:moveTo>
                    <a:pt x="6394" y="0"/>
                  </a:moveTo>
                  <a:cubicBezTo>
                    <a:pt x="2355" y="1868"/>
                    <a:pt x="0" y="4141"/>
                    <a:pt x="0" y="6597"/>
                  </a:cubicBezTo>
                  <a:cubicBezTo>
                    <a:pt x="0" y="9053"/>
                    <a:pt x="2355" y="11326"/>
                    <a:pt x="6394" y="13194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rgbClr val="123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8327450" y="924125"/>
              <a:ext cx="872825" cy="1496750"/>
            </a:xfrm>
            <a:custGeom>
              <a:avLst/>
              <a:gdLst/>
              <a:ahLst/>
              <a:cxnLst/>
              <a:rect l="l" t="t" r="r" b="b"/>
              <a:pathLst>
                <a:path w="34913" h="59870" extrusionOk="0">
                  <a:moveTo>
                    <a:pt x="32172" y="773"/>
                  </a:moveTo>
                  <a:cubicBezTo>
                    <a:pt x="31482" y="1747"/>
                    <a:pt x="30731" y="2661"/>
                    <a:pt x="29899" y="3533"/>
                  </a:cubicBezTo>
                  <a:cubicBezTo>
                    <a:pt x="29005" y="3777"/>
                    <a:pt x="28133" y="4041"/>
                    <a:pt x="27280" y="4305"/>
                  </a:cubicBezTo>
                  <a:cubicBezTo>
                    <a:pt x="28315" y="2519"/>
                    <a:pt x="30162" y="1240"/>
                    <a:pt x="32172" y="773"/>
                  </a:cubicBezTo>
                  <a:close/>
                  <a:moveTo>
                    <a:pt x="29655" y="4122"/>
                  </a:moveTo>
                  <a:cubicBezTo>
                    <a:pt x="29696" y="4163"/>
                    <a:pt x="29736" y="4203"/>
                    <a:pt x="29777" y="4244"/>
                  </a:cubicBezTo>
                  <a:cubicBezTo>
                    <a:pt x="29472" y="4244"/>
                    <a:pt x="29168" y="4284"/>
                    <a:pt x="28884" y="4345"/>
                  </a:cubicBezTo>
                  <a:cubicBezTo>
                    <a:pt x="29148" y="4264"/>
                    <a:pt x="29391" y="4203"/>
                    <a:pt x="29655" y="4122"/>
                  </a:cubicBezTo>
                  <a:close/>
                  <a:moveTo>
                    <a:pt x="30323" y="4846"/>
                  </a:moveTo>
                  <a:cubicBezTo>
                    <a:pt x="31628" y="4846"/>
                    <a:pt x="32929" y="5173"/>
                    <a:pt x="34060" y="5827"/>
                  </a:cubicBezTo>
                  <a:cubicBezTo>
                    <a:pt x="32801" y="6294"/>
                    <a:pt x="31441" y="6578"/>
                    <a:pt x="30102" y="6598"/>
                  </a:cubicBezTo>
                  <a:cubicBezTo>
                    <a:pt x="29066" y="6598"/>
                    <a:pt x="27788" y="6436"/>
                    <a:pt x="27158" y="5523"/>
                  </a:cubicBezTo>
                  <a:cubicBezTo>
                    <a:pt x="28153" y="5071"/>
                    <a:pt x="29239" y="4846"/>
                    <a:pt x="30323" y="4846"/>
                  </a:cubicBezTo>
                  <a:close/>
                  <a:moveTo>
                    <a:pt x="20704" y="3412"/>
                  </a:moveTo>
                  <a:cubicBezTo>
                    <a:pt x="20095" y="5056"/>
                    <a:pt x="19181" y="6578"/>
                    <a:pt x="18004" y="7897"/>
                  </a:cubicBezTo>
                  <a:lnTo>
                    <a:pt x="17598" y="7897"/>
                  </a:lnTo>
                  <a:cubicBezTo>
                    <a:pt x="17592" y="7897"/>
                    <a:pt x="17585" y="7897"/>
                    <a:pt x="17579" y="7897"/>
                  </a:cubicBezTo>
                  <a:cubicBezTo>
                    <a:pt x="17192" y="7897"/>
                    <a:pt x="17199" y="8507"/>
                    <a:pt x="17598" y="8527"/>
                  </a:cubicBezTo>
                  <a:lnTo>
                    <a:pt x="17700" y="8527"/>
                  </a:lnTo>
                  <a:cubicBezTo>
                    <a:pt x="17700" y="8547"/>
                    <a:pt x="17700" y="8547"/>
                    <a:pt x="17720" y="8567"/>
                  </a:cubicBezTo>
                  <a:cubicBezTo>
                    <a:pt x="17213" y="8851"/>
                    <a:pt x="16725" y="9156"/>
                    <a:pt x="16238" y="9460"/>
                  </a:cubicBezTo>
                  <a:cubicBezTo>
                    <a:pt x="16015" y="8080"/>
                    <a:pt x="17192" y="6720"/>
                    <a:pt x="18004" y="5705"/>
                  </a:cubicBezTo>
                  <a:cubicBezTo>
                    <a:pt x="18755" y="4772"/>
                    <a:pt x="19608" y="3858"/>
                    <a:pt x="20704" y="3412"/>
                  </a:cubicBezTo>
                  <a:close/>
                  <a:moveTo>
                    <a:pt x="18715" y="8567"/>
                  </a:moveTo>
                  <a:cubicBezTo>
                    <a:pt x="20399" y="8608"/>
                    <a:pt x="22084" y="8689"/>
                    <a:pt x="23769" y="8750"/>
                  </a:cubicBezTo>
                  <a:cubicBezTo>
                    <a:pt x="22977" y="9582"/>
                    <a:pt x="21577" y="9866"/>
                    <a:pt x="20521" y="10029"/>
                  </a:cubicBezTo>
                  <a:cubicBezTo>
                    <a:pt x="20030" y="10104"/>
                    <a:pt x="19537" y="10140"/>
                    <a:pt x="19043" y="10140"/>
                  </a:cubicBezTo>
                  <a:cubicBezTo>
                    <a:pt x="18211" y="10140"/>
                    <a:pt x="17379" y="10037"/>
                    <a:pt x="16563" y="9846"/>
                  </a:cubicBezTo>
                  <a:cubicBezTo>
                    <a:pt x="17253" y="9399"/>
                    <a:pt x="17964" y="8973"/>
                    <a:pt x="18715" y="8567"/>
                  </a:cubicBezTo>
                  <a:close/>
                  <a:moveTo>
                    <a:pt x="10656" y="9745"/>
                  </a:moveTo>
                  <a:lnTo>
                    <a:pt x="10656" y="9745"/>
                  </a:lnTo>
                  <a:cubicBezTo>
                    <a:pt x="10677" y="11774"/>
                    <a:pt x="10047" y="13784"/>
                    <a:pt x="8830" y="15448"/>
                  </a:cubicBezTo>
                  <a:cubicBezTo>
                    <a:pt x="8748" y="15550"/>
                    <a:pt x="8769" y="15671"/>
                    <a:pt x="8830" y="15753"/>
                  </a:cubicBezTo>
                  <a:cubicBezTo>
                    <a:pt x="8748" y="15834"/>
                    <a:pt x="8667" y="15935"/>
                    <a:pt x="8586" y="16037"/>
                  </a:cubicBezTo>
                  <a:cubicBezTo>
                    <a:pt x="8505" y="16016"/>
                    <a:pt x="8424" y="16016"/>
                    <a:pt x="8342" y="15996"/>
                  </a:cubicBezTo>
                  <a:cubicBezTo>
                    <a:pt x="8336" y="15989"/>
                    <a:pt x="8329" y="15987"/>
                    <a:pt x="8322" y="15987"/>
                  </a:cubicBezTo>
                  <a:cubicBezTo>
                    <a:pt x="8309" y="15987"/>
                    <a:pt x="8295" y="15996"/>
                    <a:pt x="8282" y="15996"/>
                  </a:cubicBezTo>
                  <a:cubicBezTo>
                    <a:pt x="8099" y="15468"/>
                    <a:pt x="8180" y="14900"/>
                    <a:pt x="8322" y="14352"/>
                  </a:cubicBezTo>
                  <a:cubicBezTo>
                    <a:pt x="8485" y="13703"/>
                    <a:pt x="8688" y="13073"/>
                    <a:pt x="8911" y="12464"/>
                  </a:cubicBezTo>
                  <a:cubicBezTo>
                    <a:pt x="9296" y="11450"/>
                    <a:pt x="9824" y="10435"/>
                    <a:pt x="10656" y="9745"/>
                  </a:cubicBezTo>
                  <a:close/>
                  <a:moveTo>
                    <a:pt x="15150" y="13406"/>
                  </a:moveTo>
                  <a:cubicBezTo>
                    <a:pt x="15296" y="13406"/>
                    <a:pt x="15442" y="13410"/>
                    <a:pt x="15589" y="13418"/>
                  </a:cubicBezTo>
                  <a:cubicBezTo>
                    <a:pt x="14203" y="15136"/>
                    <a:pt x="12028" y="16148"/>
                    <a:pt x="9828" y="16148"/>
                  </a:cubicBezTo>
                  <a:cubicBezTo>
                    <a:pt x="9610" y="16148"/>
                    <a:pt x="9392" y="16138"/>
                    <a:pt x="9175" y="16118"/>
                  </a:cubicBezTo>
                  <a:cubicBezTo>
                    <a:pt x="9296" y="15976"/>
                    <a:pt x="9418" y="15834"/>
                    <a:pt x="9540" y="15692"/>
                  </a:cubicBezTo>
                  <a:cubicBezTo>
                    <a:pt x="11038" y="14212"/>
                    <a:pt x="13068" y="13406"/>
                    <a:pt x="15150" y="13406"/>
                  </a:cubicBezTo>
                  <a:close/>
                  <a:moveTo>
                    <a:pt x="9504" y="18772"/>
                  </a:moveTo>
                  <a:cubicBezTo>
                    <a:pt x="9545" y="18772"/>
                    <a:pt x="9579" y="18779"/>
                    <a:pt x="9601" y="18797"/>
                  </a:cubicBezTo>
                  <a:cubicBezTo>
                    <a:pt x="9682" y="18878"/>
                    <a:pt x="9560" y="19244"/>
                    <a:pt x="9520" y="19345"/>
                  </a:cubicBezTo>
                  <a:cubicBezTo>
                    <a:pt x="9459" y="19569"/>
                    <a:pt x="9378" y="19772"/>
                    <a:pt x="9256" y="19975"/>
                  </a:cubicBezTo>
                  <a:cubicBezTo>
                    <a:pt x="8830" y="20746"/>
                    <a:pt x="8139" y="21314"/>
                    <a:pt x="7368" y="21720"/>
                  </a:cubicBezTo>
                  <a:cubicBezTo>
                    <a:pt x="6658" y="22085"/>
                    <a:pt x="5886" y="22309"/>
                    <a:pt x="5115" y="22491"/>
                  </a:cubicBezTo>
                  <a:cubicBezTo>
                    <a:pt x="5318" y="22004"/>
                    <a:pt x="5541" y="21537"/>
                    <a:pt x="5785" y="21071"/>
                  </a:cubicBezTo>
                  <a:cubicBezTo>
                    <a:pt x="6475" y="20198"/>
                    <a:pt x="7388" y="19508"/>
                    <a:pt x="8444" y="19102"/>
                  </a:cubicBezTo>
                  <a:cubicBezTo>
                    <a:pt x="8627" y="19021"/>
                    <a:pt x="8850" y="18939"/>
                    <a:pt x="9053" y="18878"/>
                  </a:cubicBezTo>
                  <a:cubicBezTo>
                    <a:pt x="9132" y="18863"/>
                    <a:pt x="9360" y="18772"/>
                    <a:pt x="9504" y="18772"/>
                  </a:cubicBezTo>
                  <a:close/>
                  <a:moveTo>
                    <a:pt x="4121" y="17397"/>
                  </a:moveTo>
                  <a:cubicBezTo>
                    <a:pt x="4709" y="19142"/>
                    <a:pt x="4628" y="21071"/>
                    <a:pt x="3918" y="22776"/>
                  </a:cubicBezTo>
                  <a:cubicBezTo>
                    <a:pt x="3796" y="22836"/>
                    <a:pt x="3775" y="22958"/>
                    <a:pt x="3796" y="23080"/>
                  </a:cubicBezTo>
                  <a:cubicBezTo>
                    <a:pt x="3349" y="22431"/>
                    <a:pt x="3268" y="21517"/>
                    <a:pt x="3309" y="20746"/>
                  </a:cubicBezTo>
                  <a:cubicBezTo>
                    <a:pt x="3349" y="19589"/>
                    <a:pt x="3633" y="18452"/>
                    <a:pt x="4121" y="17397"/>
                  </a:cubicBezTo>
                  <a:close/>
                  <a:moveTo>
                    <a:pt x="4019" y="23324"/>
                  </a:moveTo>
                  <a:cubicBezTo>
                    <a:pt x="4048" y="23338"/>
                    <a:pt x="4087" y="23352"/>
                    <a:pt x="4128" y="23352"/>
                  </a:cubicBezTo>
                  <a:cubicBezTo>
                    <a:pt x="4146" y="23352"/>
                    <a:pt x="4164" y="23350"/>
                    <a:pt x="4181" y="23344"/>
                  </a:cubicBezTo>
                  <a:lnTo>
                    <a:pt x="4242" y="23344"/>
                  </a:lnTo>
                  <a:cubicBezTo>
                    <a:pt x="4222" y="23385"/>
                    <a:pt x="4202" y="23425"/>
                    <a:pt x="4181" y="23486"/>
                  </a:cubicBezTo>
                  <a:cubicBezTo>
                    <a:pt x="4121" y="23425"/>
                    <a:pt x="4060" y="23385"/>
                    <a:pt x="4019" y="23324"/>
                  </a:cubicBezTo>
                  <a:close/>
                  <a:moveTo>
                    <a:pt x="690" y="28073"/>
                  </a:moveTo>
                  <a:lnTo>
                    <a:pt x="690" y="28073"/>
                  </a:lnTo>
                  <a:cubicBezTo>
                    <a:pt x="1441" y="28702"/>
                    <a:pt x="2172" y="29352"/>
                    <a:pt x="2923" y="29981"/>
                  </a:cubicBezTo>
                  <a:cubicBezTo>
                    <a:pt x="2943" y="30022"/>
                    <a:pt x="2964" y="30022"/>
                    <a:pt x="3004" y="30042"/>
                  </a:cubicBezTo>
                  <a:cubicBezTo>
                    <a:pt x="3004" y="30083"/>
                    <a:pt x="2984" y="30123"/>
                    <a:pt x="2984" y="30164"/>
                  </a:cubicBezTo>
                  <a:cubicBezTo>
                    <a:pt x="2984" y="30935"/>
                    <a:pt x="3045" y="31707"/>
                    <a:pt x="3146" y="32478"/>
                  </a:cubicBezTo>
                  <a:cubicBezTo>
                    <a:pt x="1766" y="31402"/>
                    <a:pt x="873" y="29799"/>
                    <a:pt x="690" y="28073"/>
                  </a:cubicBezTo>
                  <a:close/>
                  <a:moveTo>
                    <a:pt x="5370" y="26549"/>
                  </a:moveTo>
                  <a:cubicBezTo>
                    <a:pt x="5507" y="26549"/>
                    <a:pt x="5668" y="26663"/>
                    <a:pt x="5724" y="26795"/>
                  </a:cubicBezTo>
                  <a:cubicBezTo>
                    <a:pt x="5947" y="27160"/>
                    <a:pt x="5785" y="27728"/>
                    <a:pt x="5704" y="28114"/>
                  </a:cubicBezTo>
                  <a:cubicBezTo>
                    <a:pt x="5338" y="29717"/>
                    <a:pt x="4628" y="31219"/>
                    <a:pt x="3654" y="32539"/>
                  </a:cubicBezTo>
                  <a:cubicBezTo>
                    <a:pt x="3552" y="31747"/>
                    <a:pt x="3491" y="30956"/>
                    <a:pt x="3491" y="30164"/>
                  </a:cubicBezTo>
                  <a:cubicBezTo>
                    <a:pt x="3491" y="30042"/>
                    <a:pt x="3512" y="29900"/>
                    <a:pt x="3512" y="29758"/>
                  </a:cubicBezTo>
                  <a:cubicBezTo>
                    <a:pt x="3532" y="29758"/>
                    <a:pt x="3552" y="29738"/>
                    <a:pt x="3552" y="29717"/>
                  </a:cubicBezTo>
                  <a:cubicBezTo>
                    <a:pt x="4019" y="28824"/>
                    <a:pt x="4486" y="27931"/>
                    <a:pt x="4953" y="27058"/>
                  </a:cubicBezTo>
                  <a:cubicBezTo>
                    <a:pt x="5034" y="26896"/>
                    <a:pt x="5135" y="26592"/>
                    <a:pt x="5338" y="26551"/>
                  </a:cubicBezTo>
                  <a:cubicBezTo>
                    <a:pt x="5349" y="26549"/>
                    <a:pt x="5360" y="26549"/>
                    <a:pt x="5370" y="26549"/>
                  </a:cubicBezTo>
                  <a:close/>
                  <a:moveTo>
                    <a:pt x="5541" y="35035"/>
                  </a:moveTo>
                  <a:cubicBezTo>
                    <a:pt x="6516" y="36639"/>
                    <a:pt x="6840" y="38567"/>
                    <a:pt x="6434" y="40394"/>
                  </a:cubicBezTo>
                  <a:cubicBezTo>
                    <a:pt x="5907" y="39501"/>
                    <a:pt x="5460" y="38587"/>
                    <a:pt x="5054" y="37674"/>
                  </a:cubicBezTo>
                  <a:cubicBezTo>
                    <a:pt x="5014" y="36781"/>
                    <a:pt x="5176" y="35868"/>
                    <a:pt x="5541" y="35035"/>
                  </a:cubicBezTo>
                  <a:close/>
                  <a:moveTo>
                    <a:pt x="1868" y="37816"/>
                  </a:moveTo>
                  <a:lnTo>
                    <a:pt x="1868" y="37816"/>
                  </a:lnTo>
                  <a:cubicBezTo>
                    <a:pt x="3024" y="37958"/>
                    <a:pt x="4141" y="38425"/>
                    <a:pt x="5075" y="39135"/>
                  </a:cubicBezTo>
                  <a:cubicBezTo>
                    <a:pt x="5115" y="39156"/>
                    <a:pt x="5176" y="39176"/>
                    <a:pt x="5217" y="39196"/>
                  </a:cubicBezTo>
                  <a:cubicBezTo>
                    <a:pt x="5521" y="39805"/>
                    <a:pt x="5846" y="40394"/>
                    <a:pt x="6211" y="41003"/>
                  </a:cubicBezTo>
                  <a:cubicBezTo>
                    <a:pt x="4547" y="40272"/>
                    <a:pt x="3065" y="39176"/>
                    <a:pt x="1868" y="37816"/>
                  </a:cubicBezTo>
                  <a:close/>
                  <a:moveTo>
                    <a:pt x="8846" y="41030"/>
                  </a:moveTo>
                  <a:cubicBezTo>
                    <a:pt x="9055" y="41030"/>
                    <a:pt x="9645" y="41942"/>
                    <a:pt x="9702" y="42018"/>
                  </a:cubicBezTo>
                  <a:cubicBezTo>
                    <a:pt x="10677" y="43398"/>
                    <a:pt x="11651" y="44981"/>
                    <a:pt x="11671" y="46686"/>
                  </a:cubicBezTo>
                  <a:cubicBezTo>
                    <a:pt x="11083" y="46158"/>
                    <a:pt x="10535" y="45631"/>
                    <a:pt x="10007" y="45062"/>
                  </a:cubicBezTo>
                  <a:cubicBezTo>
                    <a:pt x="9641" y="44250"/>
                    <a:pt x="9357" y="43398"/>
                    <a:pt x="9114" y="42505"/>
                  </a:cubicBezTo>
                  <a:cubicBezTo>
                    <a:pt x="9053" y="42282"/>
                    <a:pt x="9012" y="42038"/>
                    <a:pt x="8951" y="41794"/>
                  </a:cubicBezTo>
                  <a:cubicBezTo>
                    <a:pt x="8931" y="41713"/>
                    <a:pt x="8769" y="41084"/>
                    <a:pt x="8809" y="41043"/>
                  </a:cubicBezTo>
                  <a:cubicBezTo>
                    <a:pt x="8820" y="41034"/>
                    <a:pt x="8832" y="41030"/>
                    <a:pt x="8846" y="41030"/>
                  </a:cubicBezTo>
                  <a:close/>
                  <a:moveTo>
                    <a:pt x="6313" y="44778"/>
                  </a:moveTo>
                  <a:lnTo>
                    <a:pt x="6313" y="44778"/>
                  </a:lnTo>
                  <a:cubicBezTo>
                    <a:pt x="7693" y="45123"/>
                    <a:pt x="9012" y="45631"/>
                    <a:pt x="10291" y="46280"/>
                  </a:cubicBezTo>
                  <a:cubicBezTo>
                    <a:pt x="10339" y="46304"/>
                    <a:pt x="10386" y="46314"/>
                    <a:pt x="10430" y="46314"/>
                  </a:cubicBezTo>
                  <a:cubicBezTo>
                    <a:pt x="10460" y="46314"/>
                    <a:pt x="10489" y="46309"/>
                    <a:pt x="10514" y="46300"/>
                  </a:cubicBezTo>
                  <a:cubicBezTo>
                    <a:pt x="10880" y="46646"/>
                    <a:pt x="11245" y="46991"/>
                    <a:pt x="11610" y="47336"/>
                  </a:cubicBezTo>
                  <a:cubicBezTo>
                    <a:pt x="9621" y="47052"/>
                    <a:pt x="7754" y="46138"/>
                    <a:pt x="6313" y="44778"/>
                  </a:cubicBezTo>
                  <a:close/>
                  <a:moveTo>
                    <a:pt x="14255" y="46827"/>
                  </a:moveTo>
                  <a:cubicBezTo>
                    <a:pt x="14420" y="46827"/>
                    <a:pt x="14682" y="46994"/>
                    <a:pt x="14797" y="47052"/>
                  </a:cubicBezTo>
                  <a:cubicBezTo>
                    <a:pt x="15203" y="47254"/>
                    <a:pt x="15589" y="47498"/>
                    <a:pt x="15954" y="47762"/>
                  </a:cubicBezTo>
                  <a:cubicBezTo>
                    <a:pt x="16685" y="48290"/>
                    <a:pt x="17334" y="48959"/>
                    <a:pt x="17862" y="49710"/>
                  </a:cubicBezTo>
                  <a:cubicBezTo>
                    <a:pt x="18309" y="50360"/>
                    <a:pt x="18654" y="51070"/>
                    <a:pt x="18897" y="51842"/>
                  </a:cubicBezTo>
                  <a:cubicBezTo>
                    <a:pt x="18715" y="51720"/>
                    <a:pt x="18512" y="51618"/>
                    <a:pt x="18329" y="51517"/>
                  </a:cubicBezTo>
                  <a:cubicBezTo>
                    <a:pt x="16705" y="50522"/>
                    <a:pt x="15365" y="49081"/>
                    <a:pt x="14493" y="47397"/>
                  </a:cubicBezTo>
                  <a:cubicBezTo>
                    <a:pt x="14432" y="47275"/>
                    <a:pt x="14371" y="47173"/>
                    <a:pt x="14330" y="47052"/>
                  </a:cubicBezTo>
                  <a:cubicBezTo>
                    <a:pt x="14290" y="46991"/>
                    <a:pt x="14269" y="46930"/>
                    <a:pt x="14249" y="46869"/>
                  </a:cubicBezTo>
                  <a:cubicBezTo>
                    <a:pt x="14229" y="46849"/>
                    <a:pt x="14229" y="46828"/>
                    <a:pt x="14229" y="46828"/>
                  </a:cubicBezTo>
                  <a:cubicBezTo>
                    <a:pt x="14237" y="46827"/>
                    <a:pt x="14246" y="46827"/>
                    <a:pt x="14255" y="46827"/>
                  </a:cubicBezTo>
                  <a:close/>
                  <a:moveTo>
                    <a:pt x="14140" y="52161"/>
                  </a:moveTo>
                  <a:cubicBezTo>
                    <a:pt x="14626" y="52161"/>
                    <a:pt x="15130" y="52238"/>
                    <a:pt x="15386" y="52248"/>
                  </a:cubicBezTo>
                  <a:cubicBezTo>
                    <a:pt x="16441" y="52309"/>
                    <a:pt x="17497" y="52369"/>
                    <a:pt x="18532" y="52430"/>
                  </a:cubicBezTo>
                  <a:cubicBezTo>
                    <a:pt x="18633" y="52430"/>
                    <a:pt x="18715" y="52390"/>
                    <a:pt x="18775" y="52329"/>
                  </a:cubicBezTo>
                  <a:cubicBezTo>
                    <a:pt x="18877" y="52390"/>
                    <a:pt x="18978" y="52451"/>
                    <a:pt x="19100" y="52512"/>
                  </a:cubicBezTo>
                  <a:cubicBezTo>
                    <a:pt x="19100" y="52532"/>
                    <a:pt x="19100" y="52532"/>
                    <a:pt x="19100" y="52552"/>
                  </a:cubicBezTo>
                  <a:cubicBezTo>
                    <a:pt x="19128" y="52706"/>
                    <a:pt x="19243" y="52773"/>
                    <a:pt x="19365" y="52773"/>
                  </a:cubicBezTo>
                  <a:cubicBezTo>
                    <a:pt x="19420" y="52773"/>
                    <a:pt x="19476" y="52760"/>
                    <a:pt x="19526" y="52735"/>
                  </a:cubicBezTo>
                  <a:cubicBezTo>
                    <a:pt x="19526" y="52735"/>
                    <a:pt x="19526" y="52755"/>
                    <a:pt x="19547" y="52755"/>
                  </a:cubicBezTo>
                  <a:cubicBezTo>
                    <a:pt x="18728" y="53073"/>
                    <a:pt x="17868" y="53195"/>
                    <a:pt x="16997" y="53195"/>
                  </a:cubicBezTo>
                  <a:cubicBezTo>
                    <a:pt x="15646" y="53195"/>
                    <a:pt x="14267" y="52901"/>
                    <a:pt x="12970" y="52593"/>
                  </a:cubicBezTo>
                  <a:cubicBezTo>
                    <a:pt x="13127" y="52248"/>
                    <a:pt x="13623" y="52161"/>
                    <a:pt x="14140" y="52161"/>
                  </a:cubicBezTo>
                  <a:close/>
                  <a:moveTo>
                    <a:pt x="21237" y="50671"/>
                  </a:moveTo>
                  <a:cubicBezTo>
                    <a:pt x="21678" y="50671"/>
                    <a:pt x="22283" y="51026"/>
                    <a:pt x="22510" y="51172"/>
                  </a:cubicBezTo>
                  <a:cubicBezTo>
                    <a:pt x="23119" y="51558"/>
                    <a:pt x="23647" y="52065"/>
                    <a:pt x="24134" y="52593"/>
                  </a:cubicBezTo>
                  <a:cubicBezTo>
                    <a:pt x="24824" y="53364"/>
                    <a:pt x="25494" y="54156"/>
                    <a:pt x="26164" y="54947"/>
                  </a:cubicBezTo>
                  <a:cubicBezTo>
                    <a:pt x="25940" y="54907"/>
                    <a:pt x="25738" y="54886"/>
                    <a:pt x="25514" y="54866"/>
                  </a:cubicBezTo>
                  <a:cubicBezTo>
                    <a:pt x="25169" y="54724"/>
                    <a:pt x="24824" y="54602"/>
                    <a:pt x="24479" y="54460"/>
                  </a:cubicBezTo>
                  <a:cubicBezTo>
                    <a:pt x="23099" y="53425"/>
                    <a:pt x="21901" y="52166"/>
                    <a:pt x="20947" y="50746"/>
                  </a:cubicBezTo>
                  <a:cubicBezTo>
                    <a:pt x="21028" y="50693"/>
                    <a:pt x="21128" y="50671"/>
                    <a:pt x="21237" y="50671"/>
                  </a:cubicBezTo>
                  <a:close/>
                  <a:moveTo>
                    <a:pt x="24804" y="55475"/>
                  </a:moveTo>
                  <a:cubicBezTo>
                    <a:pt x="24885" y="55516"/>
                    <a:pt x="24966" y="55576"/>
                    <a:pt x="25047" y="55617"/>
                  </a:cubicBezTo>
                  <a:cubicBezTo>
                    <a:pt x="25105" y="55655"/>
                    <a:pt x="25162" y="55671"/>
                    <a:pt x="25215" y="55671"/>
                  </a:cubicBezTo>
                  <a:cubicBezTo>
                    <a:pt x="25332" y="55671"/>
                    <a:pt x="25432" y="55593"/>
                    <a:pt x="25474" y="55495"/>
                  </a:cubicBezTo>
                  <a:cubicBezTo>
                    <a:pt x="25636" y="55495"/>
                    <a:pt x="25798" y="55536"/>
                    <a:pt x="25961" y="55556"/>
                  </a:cubicBezTo>
                  <a:cubicBezTo>
                    <a:pt x="26286" y="55678"/>
                    <a:pt x="26610" y="55779"/>
                    <a:pt x="26955" y="55901"/>
                  </a:cubicBezTo>
                  <a:cubicBezTo>
                    <a:pt x="26955" y="55922"/>
                    <a:pt x="26976" y="55942"/>
                    <a:pt x="26996" y="55962"/>
                  </a:cubicBezTo>
                  <a:cubicBezTo>
                    <a:pt x="25893" y="56274"/>
                    <a:pt x="24754" y="56430"/>
                    <a:pt x="23617" y="56430"/>
                  </a:cubicBezTo>
                  <a:cubicBezTo>
                    <a:pt x="22830" y="56430"/>
                    <a:pt x="22044" y="56355"/>
                    <a:pt x="21272" y="56206"/>
                  </a:cubicBezTo>
                  <a:cubicBezTo>
                    <a:pt x="22429" y="55800"/>
                    <a:pt x="23606" y="55475"/>
                    <a:pt x="24804" y="55475"/>
                  </a:cubicBezTo>
                  <a:close/>
                  <a:moveTo>
                    <a:pt x="28504" y="53307"/>
                  </a:moveTo>
                  <a:cubicBezTo>
                    <a:pt x="29465" y="53307"/>
                    <a:pt x="30353" y="54037"/>
                    <a:pt x="30913" y="54785"/>
                  </a:cubicBezTo>
                  <a:cubicBezTo>
                    <a:pt x="31380" y="55455"/>
                    <a:pt x="31766" y="56185"/>
                    <a:pt x="32233" y="56855"/>
                  </a:cubicBezTo>
                  <a:cubicBezTo>
                    <a:pt x="31867" y="56774"/>
                    <a:pt x="31522" y="56693"/>
                    <a:pt x="31157" y="56612"/>
                  </a:cubicBezTo>
                  <a:cubicBezTo>
                    <a:pt x="30710" y="56348"/>
                    <a:pt x="30304" y="56043"/>
                    <a:pt x="29919" y="55698"/>
                  </a:cubicBezTo>
                  <a:cubicBezTo>
                    <a:pt x="29208" y="55028"/>
                    <a:pt x="28640" y="54217"/>
                    <a:pt x="28254" y="53323"/>
                  </a:cubicBezTo>
                  <a:cubicBezTo>
                    <a:pt x="28338" y="53312"/>
                    <a:pt x="28421" y="53307"/>
                    <a:pt x="28504" y="53307"/>
                  </a:cubicBezTo>
                  <a:close/>
                  <a:moveTo>
                    <a:pt x="32821" y="57606"/>
                  </a:moveTo>
                  <a:cubicBezTo>
                    <a:pt x="32882" y="57708"/>
                    <a:pt x="32963" y="57789"/>
                    <a:pt x="33045" y="57870"/>
                  </a:cubicBezTo>
                  <a:cubicBezTo>
                    <a:pt x="32639" y="58479"/>
                    <a:pt x="31969" y="58885"/>
                    <a:pt x="31258" y="59068"/>
                  </a:cubicBezTo>
                  <a:cubicBezTo>
                    <a:pt x="30834" y="59191"/>
                    <a:pt x="30403" y="59238"/>
                    <a:pt x="29968" y="59238"/>
                  </a:cubicBezTo>
                  <a:cubicBezTo>
                    <a:pt x="29405" y="59238"/>
                    <a:pt x="28836" y="59159"/>
                    <a:pt x="28275" y="59068"/>
                  </a:cubicBezTo>
                  <a:cubicBezTo>
                    <a:pt x="29675" y="58276"/>
                    <a:pt x="31218" y="57789"/>
                    <a:pt x="32821" y="57606"/>
                  </a:cubicBezTo>
                  <a:close/>
                  <a:moveTo>
                    <a:pt x="32904" y="1"/>
                  </a:moveTo>
                  <a:cubicBezTo>
                    <a:pt x="32897" y="1"/>
                    <a:pt x="32890" y="1"/>
                    <a:pt x="32882" y="2"/>
                  </a:cubicBezTo>
                  <a:cubicBezTo>
                    <a:pt x="30122" y="367"/>
                    <a:pt x="27605" y="2072"/>
                    <a:pt x="26428" y="4589"/>
                  </a:cubicBezTo>
                  <a:cubicBezTo>
                    <a:pt x="23708" y="5543"/>
                    <a:pt x="21150" y="6659"/>
                    <a:pt x="18836" y="7938"/>
                  </a:cubicBezTo>
                  <a:cubicBezTo>
                    <a:pt x="20034" y="6477"/>
                    <a:pt x="20947" y="4792"/>
                    <a:pt x="21516" y="2985"/>
                  </a:cubicBezTo>
                  <a:cubicBezTo>
                    <a:pt x="21569" y="2772"/>
                    <a:pt x="21403" y="2589"/>
                    <a:pt x="21211" y="2589"/>
                  </a:cubicBezTo>
                  <a:cubicBezTo>
                    <a:pt x="21184" y="2589"/>
                    <a:pt x="21157" y="2592"/>
                    <a:pt x="21130" y="2600"/>
                  </a:cubicBezTo>
                  <a:cubicBezTo>
                    <a:pt x="19547" y="2985"/>
                    <a:pt x="18390" y="4203"/>
                    <a:pt x="17415" y="5421"/>
                  </a:cubicBezTo>
                  <a:cubicBezTo>
                    <a:pt x="16502" y="6598"/>
                    <a:pt x="15284" y="8100"/>
                    <a:pt x="15629" y="9684"/>
                  </a:cubicBezTo>
                  <a:cubicBezTo>
                    <a:pt x="15528" y="9745"/>
                    <a:pt x="15487" y="9846"/>
                    <a:pt x="15467" y="9968"/>
                  </a:cubicBezTo>
                  <a:cubicBezTo>
                    <a:pt x="13559" y="11247"/>
                    <a:pt x="11854" y="12647"/>
                    <a:pt x="10332" y="14149"/>
                  </a:cubicBezTo>
                  <a:cubicBezTo>
                    <a:pt x="11062" y="12586"/>
                    <a:pt x="11407" y="10861"/>
                    <a:pt x="11286" y="9136"/>
                  </a:cubicBezTo>
                  <a:cubicBezTo>
                    <a:pt x="11270" y="8949"/>
                    <a:pt x="11123" y="8810"/>
                    <a:pt x="10955" y="8810"/>
                  </a:cubicBezTo>
                  <a:cubicBezTo>
                    <a:pt x="10904" y="8810"/>
                    <a:pt x="10851" y="8823"/>
                    <a:pt x="10798" y="8851"/>
                  </a:cubicBezTo>
                  <a:cubicBezTo>
                    <a:pt x="9520" y="9623"/>
                    <a:pt x="8809" y="10942"/>
                    <a:pt x="8302" y="12282"/>
                  </a:cubicBezTo>
                  <a:cubicBezTo>
                    <a:pt x="8038" y="12992"/>
                    <a:pt x="7794" y="13723"/>
                    <a:pt x="7632" y="14474"/>
                  </a:cubicBezTo>
                  <a:cubicBezTo>
                    <a:pt x="7470" y="15205"/>
                    <a:pt x="7470" y="15996"/>
                    <a:pt x="7916" y="16666"/>
                  </a:cubicBezTo>
                  <a:cubicBezTo>
                    <a:pt x="7936" y="16686"/>
                    <a:pt x="7957" y="16727"/>
                    <a:pt x="7997" y="16747"/>
                  </a:cubicBezTo>
                  <a:cubicBezTo>
                    <a:pt x="7104" y="17884"/>
                    <a:pt x="6313" y="19061"/>
                    <a:pt x="5623" y="20279"/>
                  </a:cubicBezTo>
                  <a:cubicBezTo>
                    <a:pt x="5420" y="20502"/>
                    <a:pt x="5237" y="20746"/>
                    <a:pt x="5054" y="20989"/>
                  </a:cubicBezTo>
                  <a:cubicBezTo>
                    <a:pt x="5278" y="19467"/>
                    <a:pt x="5075" y="17884"/>
                    <a:pt x="4445" y="16463"/>
                  </a:cubicBezTo>
                  <a:cubicBezTo>
                    <a:pt x="4397" y="16357"/>
                    <a:pt x="4294" y="16310"/>
                    <a:pt x="4188" y="16310"/>
                  </a:cubicBezTo>
                  <a:cubicBezTo>
                    <a:pt x="4071" y="16310"/>
                    <a:pt x="3951" y="16367"/>
                    <a:pt x="3897" y="16463"/>
                  </a:cubicBezTo>
                  <a:cubicBezTo>
                    <a:pt x="3106" y="17843"/>
                    <a:pt x="2679" y="19406"/>
                    <a:pt x="2659" y="21010"/>
                  </a:cubicBezTo>
                  <a:cubicBezTo>
                    <a:pt x="2659" y="22146"/>
                    <a:pt x="2964" y="23445"/>
                    <a:pt x="3958" y="24095"/>
                  </a:cubicBezTo>
                  <a:cubicBezTo>
                    <a:pt x="3410" y="25780"/>
                    <a:pt x="3106" y="27485"/>
                    <a:pt x="3024" y="29251"/>
                  </a:cubicBezTo>
                  <a:cubicBezTo>
                    <a:pt x="2192" y="28540"/>
                    <a:pt x="1380" y="27830"/>
                    <a:pt x="568" y="27119"/>
                  </a:cubicBezTo>
                  <a:cubicBezTo>
                    <a:pt x="503" y="27060"/>
                    <a:pt x="422" y="27033"/>
                    <a:pt x="343" y="27033"/>
                  </a:cubicBezTo>
                  <a:cubicBezTo>
                    <a:pt x="178" y="27033"/>
                    <a:pt x="20" y="27151"/>
                    <a:pt x="20" y="27343"/>
                  </a:cubicBezTo>
                  <a:cubicBezTo>
                    <a:pt x="0" y="29738"/>
                    <a:pt x="1259" y="32072"/>
                    <a:pt x="3268" y="33371"/>
                  </a:cubicBezTo>
                  <a:cubicBezTo>
                    <a:pt x="3512" y="34751"/>
                    <a:pt x="3897" y="36111"/>
                    <a:pt x="4425" y="37430"/>
                  </a:cubicBezTo>
                  <a:cubicBezTo>
                    <a:pt x="4425" y="37613"/>
                    <a:pt x="4445" y="37796"/>
                    <a:pt x="4445" y="37978"/>
                  </a:cubicBezTo>
                  <a:cubicBezTo>
                    <a:pt x="3430" y="37451"/>
                    <a:pt x="2294" y="37146"/>
                    <a:pt x="1137" y="37126"/>
                  </a:cubicBezTo>
                  <a:cubicBezTo>
                    <a:pt x="832" y="37126"/>
                    <a:pt x="771" y="37471"/>
                    <a:pt x="914" y="37674"/>
                  </a:cubicBezTo>
                  <a:cubicBezTo>
                    <a:pt x="2334" y="39501"/>
                    <a:pt x="4242" y="40901"/>
                    <a:pt x="6374" y="41754"/>
                  </a:cubicBezTo>
                  <a:cubicBezTo>
                    <a:pt x="6414" y="41767"/>
                    <a:pt x="6453" y="41774"/>
                    <a:pt x="6488" y="41774"/>
                  </a:cubicBezTo>
                  <a:cubicBezTo>
                    <a:pt x="6559" y="41774"/>
                    <a:pt x="6617" y="41747"/>
                    <a:pt x="6658" y="41693"/>
                  </a:cubicBezTo>
                  <a:cubicBezTo>
                    <a:pt x="7429" y="42870"/>
                    <a:pt x="8322" y="43987"/>
                    <a:pt x="9317" y="45062"/>
                  </a:cubicBezTo>
                  <a:cubicBezTo>
                    <a:pt x="9317" y="45083"/>
                    <a:pt x="9337" y="45103"/>
                    <a:pt x="9337" y="45144"/>
                  </a:cubicBezTo>
                  <a:cubicBezTo>
                    <a:pt x="8079" y="44595"/>
                    <a:pt x="6759" y="44169"/>
                    <a:pt x="5420" y="43905"/>
                  </a:cubicBezTo>
                  <a:cubicBezTo>
                    <a:pt x="5394" y="43901"/>
                    <a:pt x="5369" y="43898"/>
                    <a:pt x="5345" y="43898"/>
                  </a:cubicBezTo>
                  <a:cubicBezTo>
                    <a:pt x="5066" y="43898"/>
                    <a:pt x="4909" y="44210"/>
                    <a:pt x="5115" y="44453"/>
                  </a:cubicBezTo>
                  <a:cubicBezTo>
                    <a:pt x="6840" y="46463"/>
                    <a:pt x="9317" y="47742"/>
                    <a:pt x="11955" y="48026"/>
                  </a:cubicBezTo>
                  <a:cubicBezTo>
                    <a:pt x="11970" y="48028"/>
                    <a:pt x="11985" y="48029"/>
                    <a:pt x="11999" y="48029"/>
                  </a:cubicBezTo>
                  <a:cubicBezTo>
                    <a:pt x="12118" y="48029"/>
                    <a:pt x="12203" y="47954"/>
                    <a:pt x="12240" y="47863"/>
                  </a:cubicBezTo>
                  <a:cubicBezTo>
                    <a:pt x="13600" y="49020"/>
                    <a:pt x="15081" y="50096"/>
                    <a:pt x="16685" y="51111"/>
                  </a:cubicBezTo>
                  <a:cubicBezTo>
                    <a:pt x="16949" y="51334"/>
                    <a:pt x="17233" y="51537"/>
                    <a:pt x="17517" y="51740"/>
                  </a:cubicBezTo>
                  <a:cubicBezTo>
                    <a:pt x="16502" y="51679"/>
                    <a:pt x="15487" y="51618"/>
                    <a:pt x="14472" y="51558"/>
                  </a:cubicBezTo>
                  <a:cubicBezTo>
                    <a:pt x="14389" y="51554"/>
                    <a:pt x="14302" y="51552"/>
                    <a:pt x="14214" y="51552"/>
                  </a:cubicBezTo>
                  <a:cubicBezTo>
                    <a:pt x="13339" y="51552"/>
                    <a:pt x="12299" y="51767"/>
                    <a:pt x="12280" y="52836"/>
                  </a:cubicBezTo>
                  <a:cubicBezTo>
                    <a:pt x="12280" y="52978"/>
                    <a:pt x="12382" y="53120"/>
                    <a:pt x="12503" y="53141"/>
                  </a:cubicBezTo>
                  <a:cubicBezTo>
                    <a:pt x="13948" y="53479"/>
                    <a:pt x="15487" y="53817"/>
                    <a:pt x="16996" y="53817"/>
                  </a:cubicBezTo>
                  <a:cubicBezTo>
                    <a:pt x="18116" y="53817"/>
                    <a:pt x="19220" y="53631"/>
                    <a:pt x="20257" y="53120"/>
                  </a:cubicBezTo>
                  <a:cubicBezTo>
                    <a:pt x="21394" y="53689"/>
                    <a:pt x="22551" y="54237"/>
                    <a:pt x="23769" y="54724"/>
                  </a:cubicBezTo>
                  <a:cubicBezTo>
                    <a:pt x="23850" y="54785"/>
                    <a:pt x="23931" y="54825"/>
                    <a:pt x="23992" y="54886"/>
                  </a:cubicBezTo>
                  <a:cubicBezTo>
                    <a:pt x="22652" y="55049"/>
                    <a:pt x="21333" y="55495"/>
                    <a:pt x="20074" y="55942"/>
                  </a:cubicBezTo>
                  <a:cubicBezTo>
                    <a:pt x="19790" y="56043"/>
                    <a:pt x="19750" y="56470"/>
                    <a:pt x="20074" y="56551"/>
                  </a:cubicBezTo>
                  <a:cubicBezTo>
                    <a:pt x="21243" y="56893"/>
                    <a:pt x="22455" y="57066"/>
                    <a:pt x="23669" y="57066"/>
                  </a:cubicBezTo>
                  <a:cubicBezTo>
                    <a:pt x="25049" y="57066"/>
                    <a:pt x="26429" y="56842"/>
                    <a:pt x="27747" y="56388"/>
                  </a:cubicBezTo>
                  <a:cubicBezTo>
                    <a:pt x="27848" y="56368"/>
                    <a:pt x="27909" y="56307"/>
                    <a:pt x="27950" y="56226"/>
                  </a:cubicBezTo>
                  <a:cubicBezTo>
                    <a:pt x="28782" y="56490"/>
                    <a:pt x="29614" y="56733"/>
                    <a:pt x="30487" y="56957"/>
                  </a:cubicBezTo>
                  <a:cubicBezTo>
                    <a:pt x="30650" y="57079"/>
                    <a:pt x="30832" y="57180"/>
                    <a:pt x="31035" y="57281"/>
                  </a:cubicBezTo>
                  <a:cubicBezTo>
                    <a:pt x="29696" y="57627"/>
                    <a:pt x="28417" y="58195"/>
                    <a:pt x="27260" y="58946"/>
                  </a:cubicBezTo>
                  <a:cubicBezTo>
                    <a:pt x="27037" y="59088"/>
                    <a:pt x="27037" y="59474"/>
                    <a:pt x="27321" y="59535"/>
                  </a:cubicBezTo>
                  <a:cubicBezTo>
                    <a:pt x="28190" y="59698"/>
                    <a:pt x="29098" y="59870"/>
                    <a:pt x="29991" y="59870"/>
                  </a:cubicBezTo>
                  <a:cubicBezTo>
                    <a:pt x="30538" y="59870"/>
                    <a:pt x="31080" y="59806"/>
                    <a:pt x="31604" y="59636"/>
                  </a:cubicBezTo>
                  <a:cubicBezTo>
                    <a:pt x="32578" y="59311"/>
                    <a:pt x="33430" y="58662"/>
                    <a:pt x="33836" y="57728"/>
                  </a:cubicBezTo>
                  <a:cubicBezTo>
                    <a:pt x="34161" y="57789"/>
                    <a:pt x="34466" y="57870"/>
                    <a:pt x="34790" y="57931"/>
                  </a:cubicBezTo>
                  <a:lnTo>
                    <a:pt x="34892" y="57424"/>
                  </a:lnTo>
                  <a:cubicBezTo>
                    <a:pt x="34567" y="57363"/>
                    <a:pt x="34263" y="57302"/>
                    <a:pt x="33958" y="57241"/>
                  </a:cubicBezTo>
                  <a:cubicBezTo>
                    <a:pt x="33938" y="57099"/>
                    <a:pt x="33796" y="57018"/>
                    <a:pt x="33674" y="57018"/>
                  </a:cubicBezTo>
                  <a:cubicBezTo>
                    <a:pt x="33613" y="56957"/>
                    <a:pt x="33532" y="56916"/>
                    <a:pt x="33430" y="56916"/>
                  </a:cubicBezTo>
                  <a:cubicBezTo>
                    <a:pt x="33329" y="56936"/>
                    <a:pt x="33227" y="56936"/>
                    <a:pt x="33126" y="56957"/>
                  </a:cubicBezTo>
                  <a:cubicBezTo>
                    <a:pt x="33085" y="56896"/>
                    <a:pt x="33045" y="56855"/>
                    <a:pt x="32984" y="56815"/>
                  </a:cubicBezTo>
                  <a:cubicBezTo>
                    <a:pt x="32314" y="55962"/>
                    <a:pt x="31867" y="54907"/>
                    <a:pt x="31137" y="54074"/>
                  </a:cubicBezTo>
                  <a:cubicBezTo>
                    <a:pt x="30493" y="53318"/>
                    <a:pt x="29529" y="52676"/>
                    <a:pt x="28520" y="52676"/>
                  </a:cubicBezTo>
                  <a:cubicBezTo>
                    <a:pt x="28257" y="52676"/>
                    <a:pt x="27991" y="52719"/>
                    <a:pt x="27727" y="52816"/>
                  </a:cubicBezTo>
                  <a:cubicBezTo>
                    <a:pt x="27585" y="52857"/>
                    <a:pt x="27443" y="53019"/>
                    <a:pt x="27524" y="53202"/>
                  </a:cubicBezTo>
                  <a:cubicBezTo>
                    <a:pt x="27930" y="54318"/>
                    <a:pt x="28620" y="55353"/>
                    <a:pt x="29513" y="56165"/>
                  </a:cubicBezTo>
                  <a:cubicBezTo>
                    <a:pt x="28823" y="55962"/>
                    <a:pt x="28133" y="55759"/>
                    <a:pt x="27463" y="55536"/>
                  </a:cubicBezTo>
                  <a:cubicBezTo>
                    <a:pt x="26915" y="54886"/>
                    <a:pt x="26367" y="54237"/>
                    <a:pt x="25819" y="53587"/>
                  </a:cubicBezTo>
                  <a:cubicBezTo>
                    <a:pt x="25230" y="52897"/>
                    <a:pt x="24682" y="52207"/>
                    <a:pt x="24033" y="51578"/>
                  </a:cubicBezTo>
                  <a:cubicBezTo>
                    <a:pt x="23464" y="51030"/>
                    <a:pt x="22815" y="50543"/>
                    <a:pt x="22064" y="50238"/>
                  </a:cubicBezTo>
                  <a:cubicBezTo>
                    <a:pt x="21806" y="50140"/>
                    <a:pt x="21506" y="50066"/>
                    <a:pt x="21217" y="50066"/>
                  </a:cubicBezTo>
                  <a:cubicBezTo>
                    <a:pt x="20846" y="50066"/>
                    <a:pt x="20494" y="50189"/>
                    <a:pt x="20277" y="50543"/>
                  </a:cubicBezTo>
                  <a:cubicBezTo>
                    <a:pt x="20217" y="50644"/>
                    <a:pt x="20217" y="50766"/>
                    <a:pt x="20277" y="50867"/>
                  </a:cubicBezTo>
                  <a:cubicBezTo>
                    <a:pt x="20927" y="51882"/>
                    <a:pt x="21678" y="52816"/>
                    <a:pt x="22551" y="53648"/>
                  </a:cubicBezTo>
                  <a:cubicBezTo>
                    <a:pt x="21901" y="53364"/>
                    <a:pt x="21252" y="53060"/>
                    <a:pt x="20623" y="52755"/>
                  </a:cubicBezTo>
                  <a:cubicBezTo>
                    <a:pt x="20606" y="52595"/>
                    <a:pt x="20476" y="52434"/>
                    <a:pt x="20302" y="52434"/>
                  </a:cubicBezTo>
                  <a:cubicBezTo>
                    <a:pt x="20256" y="52434"/>
                    <a:pt x="20207" y="52445"/>
                    <a:pt x="20156" y="52471"/>
                  </a:cubicBezTo>
                  <a:cubicBezTo>
                    <a:pt x="20156" y="52471"/>
                    <a:pt x="20135" y="52491"/>
                    <a:pt x="20135" y="52491"/>
                  </a:cubicBezTo>
                  <a:cubicBezTo>
                    <a:pt x="19973" y="52410"/>
                    <a:pt x="19831" y="52329"/>
                    <a:pt x="19669" y="52248"/>
                  </a:cubicBezTo>
                  <a:cubicBezTo>
                    <a:pt x="19181" y="50198"/>
                    <a:pt x="17923" y="48371"/>
                    <a:pt x="16198" y="47153"/>
                  </a:cubicBezTo>
                  <a:cubicBezTo>
                    <a:pt x="15884" y="46939"/>
                    <a:pt x="14796" y="46192"/>
                    <a:pt x="14129" y="46192"/>
                  </a:cubicBezTo>
                  <a:cubicBezTo>
                    <a:pt x="13848" y="46192"/>
                    <a:pt x="13642" y="46325"/>
                    <a:pt x="13600" y="46686"/>
                  </a:cubicBezTo>
                  <a:cubicBezTo>
                    <a:pt x="13559" y="46950"/>
                    <a:pt x="13701" y="47214"/>
                    <a:pt x="13823" y="47457"/>
                  </a:cubicBezTo>
                  <a:cubicBezTo>
                    <a:pt x="13945" y="47701"/>
                    <a:pt x="14066" y="47965"/>
                    <a:pt x="14208" y="48208"/>
                  </a:cubicBezTo>
                  <a:cubicBezTo>
                    <a:pt x="14452" y="48614"/>
                    <a:pt x="14736" y="49020"/>
                    <a:pt x="15041" y="49406"/>
                  </a:cubicBezTo>
                  <a:cubicBezTo>
                    <a:pt x="14066" y="48716"/>
                    <a:pt x="13133" y="47985"/>
                    <a:pt x="12260" y="47234"/>
                  </a:cubicBezTo>
                  <a:cubicBezTo>
                    <a:pt x="12443" y="45448"/>
                    <a:pt x="11631" y="43763"/>
                    <a:pt x="10656" y="42302"/>
                  </a:cubicBezTo>
                  <a:cubicBezTo>
                    <a:pt x="10393" y="41876"/>
                    <a:pt x="10108" y="41490"/>
                    <a:pt x="9804" y="41084"/>
                  </a:cubicBezTo>
                  <a:cubicBezTo>
                    <a:pt x="9581" y="40780"/>
                    <a:pt x="9276" y="40455"/>
                    <a:pt x="8870" y="40414"/>
                  </a:cubicBezTo>
                  <a:cubicBezTo>
                    <a:pt x="8838" y="40411"/>
                    <a:pt x="8806" y="40410"/>
                    <a:pt x="8777" y="40410"/>
                  </a:cubicBezTo>
                  <a:cubicBezTo>
                    <a:pt x="7808" y="40410"/>
                    <a:pt x="8346" y="41973"/>
                    <a:pt x="8464" y="42505"/>
                  </a:cubicBezTo>
                  <a:cubicBezTo>
                    <a:pt x="8566" y="42931"/>
                    <a:pt x="8688" y="43337"/>
                    <a:pt x="8830" y="43743"/>
                  </a:cubicBezTo>
                  <a:cubicBezTo>
                    <a:pt x="8119" y="42911"/>
                    <a:pt x="7470" y="42038"/>
                    <a:pt x="6901" y="41145"/>
                  </a:cubicBezTo>
                  <a:cubicBezTo>
                    <a:pt x="7612" y="38811"/>
                    <a:pt x="7206" y="36213"/>
                    <a:pt x="5765" y="34244"/>
                  </a:cubicBezTo>
                  <a:cubicBezTo>
                    <a:pt x="5701" y="34148"/>
                    <a:pt x="5592" y="34091"/>
                    <a:pt x="5486" y="34091"/>
                  </a:cubicBezTo>
                  <a:cubicBezTo>
                    <a:pt x="5389" y="34091"/>
                    <a:pt x="5295" y="34138"/>
                    <a:pt x="5237" y="34244"/>
                  </a:cubicBezTo>
                  <a:cubicBezTo>
                    <a:pt x="4872" y="34873"/>
                    <a:pt x="4648" y="35543"/>
                    <a:pt x="4526" y="36233"/>
                  </a:cubicBezTo>
                  <a:cubicBezTo>
                    <a:pt x="4202" y="35299"/>
                    <a:pt x="3958" y="34345"/>
                    <a:pt x="3796" y="33371"/>
                  </a:cubicBezTo>
                  <a:cubicBezTo>
                    <a:pt x="3816" y="33351"/>
                    <a:pt x="3836" y="33351"/>
                    <a:pt x="3836" y="33330"/>
                  </a:cubicBezTo>
                  <a:cubicBezTo>
                    <a:pt x="4547" y="32458"/>
                    <a:pt x="5135" y="31524"/>
                    <a:pt x="5582" y="30509"/>
                  </a:cubicBezTo>
                  <a:cubicBezTo>
                    <a:pt x="6008" y="29535"/>
                    <a:pt x="6434" y="28378"/>
                    <a:pt x="6455" y="27302"/>
                  </a:cubicBezTo>
                  <a:cubicBezTo>
                    <a:pt x="6475" y="26835"/>
                    <a:pt x="6333" y="26368"/>
                    <a:pt x="5927" y="26104"/>
                  </a:cubicBezTo>
                  <a:cubicBezTo>
                    <a:pt x="5755" y="25989"/>
                    <a:pt x="5559" y="25929"/>
                    <a:pt x="5369" y="25929"/>
                  </a:cubicBezTo>
                  <a:cubicBezTo>
                    <a:pt x="5157" y="25929"/>
                    <a:pt x="4951" y="26005"/>
                    <a:pt x="4790" y="26165"/>
                  </a:cubicBezTo>
                  <a:cubicBezTo>
                    <a:pt x="4384" y="26531"/>
                    <a:pt x="4161" y="27180"/>
                    <a:pt x="3918" y="27667"/>
                  </a:cubicBezTo>
                  <a:cubicBezTo>
                    <a:pt x="3816" y="27850"/>
                    <a:pt x="3715" y="28053"/>
                    <a:pt x="3613" y="28256"/>
                  </a:cubicBezTo>
                  <a:cubicBezTo>
                    <a:pt x="3755" y="26835"/>
                    <a:pt x="4060" y="25435"/>
                    <a:pt x="4506" y="24075"/>
                  </a:cubicBezTo>
                  <a:cubicBezTo>
                    <a:pt x="4526" y="24034"/>
                    <a:pt x="4547" y="23993"/>
                    <a:pt x="4547" y="23933"/>
                  </a:cubicBezTo>
                  <a:cubicBezTo>
                    <a:pt x="4648" y="23689"/>
                    <a:pt x="4729" y="23445"/>
                    <a:pt x="4811" y="23202"/>
                  </a:cubicBezTo>
                  <a:cubicBezTo>
                    <a:pt x="6800" y="22776"/>
                    <a:pt x="8911" y="22085"/>
                    <a:pt x="9885" y="20157"/>
                  </a:cubicBezTo>
                  <a:cubicBezTo>
                    <a:pt x="10088" y="19751"/>
                    <a:pt x="10332" y="19163"/>
                    <a:pt x="10250" y="18696"/>
                  </a:cubicBezTo>
                  <a:cubicBezTo>
                    <a:pt x="10175" y="18301"/>
                    <a:pt x="9827" y="18168"/>
                    <a:pt x="9478" y="18168"/>
                  </a:cubicBezTo>
                  <a:cubicBezTo>
                    <a:pt x="9360" y="18168"/>
                    <a:pt x="9242" y="18183"/>
                    <a:pt x="9134" y="18209"/>
                  </a:cubicBezTo>
                  <a:cubicBezTo>
                    <a:pt x="8302" y="18391"/>
                    <a:pt x="7510" y="18777"/>
                    <a:pt x="6820" y="19264"/>
                  </a:cubicBezTo>
                  <a:cubicBezTo>
                    <a:pt x="7388" y="18391"/>
                    <a:pt x="7997" y="17519"/>
                    <a:pt x="8688" y="16686"/>
                  </a:cubicBezTo>
                  <a:cubicBezTo>
                    <a:pt x="9079" y="16748"/>
                    <a:pt x="9474" y="16778"/>
                    <a:pt x="9867" y="16778"/>
                  </a:cubicBezTo>
                  <a:cubicBezTo>
                    <a:pt x="12448" y="16778"/>
                    <a:pt x="14982" y="15481"/>
                    <a:pt x="16462" y="13297"/>
                  </a:cubicBezTo>
                  <a:cubicBezTo>
                    <a:pt x="16604" y="13094"/>
                    <a:pt x="16401" y="12850"/>
                    <a:pt x="16177" y="12830"/>
                  </a:cubicBezTo>
                  <a:cubicBezTo>
                    <a:pt x="15816" y="12780"/>
                    <a:pt x="15454" y="12756"/>
                    <a:pt x="15093" y="12756"/>
                  </a:cubicBezTo>
                  <a:cubicBezTo>
                    <a:pt x="13972" y="12756"/>
                    <a:pt x="12862" y="12989"/>
                    <a:pt x="11834" y="13418"/>
                  </a:cubicBezTo>
                  <a:cubicBezTo>
                    <a:pt x="13052" y="12322"/>
                    <a:pt x="14391" y="11287"/>
                    <a:pt x="15832" y="10313"/>
                  </a:cubicBezTo>
                  <a:cubicBezTo>
                    <a:pt x="16870" y="10611"/>
                    <a:pt x="17940" y="10760"/>
                    <a:pt x="19018" y="10760"/>
                  </a:cubicBezTo>
                  <a:cubicBezTo>
                    <a:pt x="19626" y="10760"/>
                    <a:pt x="20237" y="10713"/>
                    <a:pt x="20846" y="10617"/>
                  </a:cubicBezTo>
                  <a:cubicBezTo>
                    <a:pt x="22226" y="10394"/>
                    <a:pt x="23931" y="9948"/>
                    <a:pt x="24662" y="8628"/>
                  </a:cubicBezTo>
                  <a:cubicBezTo>
                    <a:pt x="24784" y="8405"/>
                    <a:pt x="24641" y="8161"/>
                    <a:pt x="24398" y="8141"/>
                  </a:cubicBezTo>
                  <a:cubicBezTo>
                    <a:pt x="22855" y="8080"/>
                    <a:pt x="21333" y="8019"/>
                    <a:pt x="19811" y="7979"/>
                  </a:cubicBezTo>
                  <a:cubicBezTo>
                    <a:pt x="21820" y="6923"/>
                    <a:pt x="23972" y="5989"/>
                    <a:pt x="26245" y="5198"/>
                  </a:cubicBezTo>
                  <a:cubicBezTo>
                    <a:pt x="26286" y="5299"/>
                    <a:pt x="26387" y="5360"/>
                    <a:pt x="26509" y="5381"/>
                  </a:cubicBezTo>
                  <a:cubicBezTo>
                    <a:pt x="26529" y="5421"/>
                    <a:pt x="26549" y="5462"/>
                    <a:pt x="26570" y="5502"/>
                  </a:cubicBezTo>
                  <a:cubicBezTo>
                    <a:pt x="26529" y="5604"/>
                    <a:pt x="26509" y="5705"/>
                    <a:pt x="26590" y="5807"/>
                  </a:cubicBezTo>
                  <a:cubicBezTo>
                    <a:pt x="27280" y="6862"/>
                    <a:pt x="28579" y="7187"/>
                    <a:pt x="29777" y="7228"/>
                  </a:cubicBezTo>
                  <a:cubicBezTo>
                    <a:pt x="29868" y="7230"/>
                    <a:pt x="29959" y="7231"/>
                    <a:pt x="30051" y="7231"/>
                  </a:cubicBezTo>
                  <a:cubicBezTo>
                    <a:pt x="31407" y="7231"/>
                    <a:pt x="32806" y="6953"/>
                    <a:pt x="34080" y="6497"/>
                  </a:cubicBezTo>
                  <a:cubicBezTo>
                    <a:pt x="34181" y="6477"/>
                    <a:pt x="34283" y="6436"/>
                    <a:pt x="34364" y="6395"/>
                  </a:cubicBezTo>
                  <a:cubicBezTo>
                    <a:pt x="34547" y="6335"/>
                    <a:pt x="34587" y="6172"/>
                    <a:pt x="34567" y="6030"/>
                  </a:cubicBezTo>
                  <a:cubicBezTo>
                    <a:pt x="34790" y="5949"/>
                    <a:pt x="34912" y="5604"/>
                    <a:pt x="34648" y="5441"/>
                  </a:cubicBezTo>
                  <a:cubicBezTo>
                    <a:pt x="34466" y="5320"/>
                    <a:pt x="34283" y="5218"/>
                    <a:pt x="34080" y="5117"/>
                  </a:cubicBezTo>
                  <a:cubicBezTo>
                    <a:pt x="32934" y="4525"/>
                    <a:pt x="31644" y="4220"/>
                    <a:pt x="30345" y="4220"/>
                  </a:cubicBezTo>
                  <a:cubicBezTo>
                    <a:pt x="30264" y="4220"/>
                    <a:pt x="30183" y="4221"/>
                    <a:pt x="30102" y="4224"/>
                  </a:cubicBezTo>
                  <a:cubicBezTo>
                    <a:pt x="30122" y="4203"/>
                    <a:pt x="30142" y="4203"/>
                    <a:pt x="30142" y="4203"/>
                  </a:cubicBezTo>
                  <a:cubicBezTo>
                    <a:pt x="30244" y="4102"/>
                    <a:pt x="30325" y="4021"/>
                    <a:pt x="30406" y="3919"/>
                  </a:cubicBezTo>
                  <a:cubicBezTo>
                    <a:pt x="31604" y="3594"/>
                    <a:pt x="32842" y="3310"/>
                    <a:pt x="34080" y="3067"/>
                  </a:cubicBezTo>
                  <a:lnTo>
                    <a:pt x="34080" y="2539"/>
                  </a:lnTo>
                  <a:cubicBezTo>
                    <a:pt x="33065" y="2742"/>
                    <a:pt x="32050" y="2985"/>
                    <a:pt x="31035" y="3229"/>
                  </a:cubicBezTo>
                  <a:cubicBezTo>
                    <a:pt x="31807" y="2356"/>
                    <a:pt x="32517" y="1443"/>
                    <a:pt x="33146" y="489"/>
                  </a:cubicBezTo>
                  <a:cubicBezTo>
                    <a:pt x="33264" y="312"/>
                    <a:pt x="33134" y="1"/>
                    <a:pt x="32904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22"/>
          <p:cNvGrpSpPr/>
          <p:nvPr/>
        </p:nvGrpSpPr>
        <p:grpSpPr>
          <a:xfrm>
            <a:off x="273275" y="332788"/>
            <a:ext cx="663250" cy="625975"/>
            <a:chOff x="3658275" y="2023375"/>
            <a:chExt cx="663250" cy="625975"/>
          </a:xfrm>
        </p:grpSpPr>
        <p:sp>
          <p:nvSpPr>
            <p:cNvPr id="389" name="Google Shape;389;p22"/>
            <p:cNvSpPr/>
            <p:nvPr/>
          </p:nvSpPr>
          <p:spPr>
            <a:xfrm>
              <a:off x="3692250" y="2339150"/>
              <a:ext cx="98975" cy="111800"/>
            </a:xfrm>
            <a:custGeom>
              <a:avLst/>
              <a:gdLst/>
              <a:ahLst/>
              <a:cxnLst/>
              <a:rect l="l" t="t" r="r" b="b"/>
              <a:pathLst>
                <a:path w="3959" h="4472" extrusionOk="0">
                  <a:moveTo>
                    <a:pt x="1016" y="0"/>
                  </a:moveTo>
                  <a:cubicBezTo>
                    <a:pt x="813" y="0"/>
                    <a:pt x="590" y="102"/>
                    <a:pt x="448" y="244"/>
                  </a:cubicBezTo>
                  <a:cubicBezTo>
                    <a:pt x="305" y="406"/>
                    <a:pt x="224" y="650"/>
                    <a:pt x="224" y="873"/>
                  </a:cubicBezTo>
                  <a:cubicBezTo>
                    <a:pt x="1" y="1198"/>
                    <a:pt x="1" y="1624"/>
                    <a:pt x="285" y="1928"/>
                  </a:cubicBezTo>
                  <a:cubicBezTo>
                    <a:pt x="1056" y="2700"/>
                    <a:pt x="1807" y="3471"/>
                    <a:pt x="2579" y="4242"/>
                  </a:cubicBezTo>
                  <a:cubicBezTo>
                    <a:pt x="2732" y="4395"/>
                    <a:pt x="2932" y="4472"/>
                    <a:pt x="3135" y="4472"/>
                  </a:cubicBezTo>
                  <a:cubicBezTo>
                    <a:pt x="3309" y="4472"/>
                    <a:pt x="3484" y="4416"/>
                    <a:pt x="3634" y="4303"/>
                  </a:cubicBezTo>
                  <a:cubicBezTo>
                    <a:pt x="3756" y="4202"/>
                    <a:pt x="3878" y="4060"/>
                    <a:pt x="3918" y="3877"/>
                  </a:cubicBezTo>
                  <a:cubicBezTo>
                    <a:pt x="3959" y="3654"/>
                    <a:pt x="3918" y="3471"/>
                    <a:pt x="3837" y="3268"/>
                  </a:cubicBezTo>
                  <a:cubicBezTo>
                    <a:pt x="3350" y="2111"/>
                    <a:pt x="2558" y="1055"/>
                    <a:pt x="1584" y="244"/>
                  </a:cubicBezTo>
                  <a:cubicBezTo>
                    <a:pt x="1422" y="102"/>
                    <a:pt x="1239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3658275" y="2168950"/>
              <a:ext cx="99475" cy="83700"/>
            </a:xfrm>
            <a:custGeom>
              <a:avLst/>
              <a:gdLst/>
              <a:ahLst/>
              <a:cxnLst/>
              <a:rect l="l" t="t" r="r" b="b"/>
              <a:pathLst>
                <a:path w="3979" h="3348" extrusionOk="0">
                  <a:moveTo>
                    <a:pt x="1265" y="0"/>
                  </a:moveTo>
                  <a:cubicBezTo>
                    <a:pt x="1197" y="0"/>
                    <a:pt x="1127" y="9"/>
                    <a:pt x="1055" y="29"/>
                  </a:cubicBezTo>
                  <a:cubicBezTo>
                    <a:pt x="873" y="90"/>
                    <a:pt x="670" y="232"/>
                    <a:pt x="568" y="394"/>
                  </a:cubicBezTo>
                  <a:cubicBezTo>
                    <a:pt x="568" y="414"/>
                    <a:pt x="568" y="414"/>
                    <a:pt x="568" y="435"/>
                  </a:cubicBezTo>
                  <a:cubicBezTo>
                    <a:pt x="406" y="495"/>
                    <a:pt x="284" y="617"/>
                    <a:pt x="203" y="759"/>
                  </a:cubicBezTo>
                  <a:cubicBezTo>
                    <a:pt x="0" y="1145"/>
                    <a:pt x="122" y="1612"/>
                    <a:pt x="507" y="1855"/>
                  </a:cubicBezTo>
                  <a:cubicBezTo>
                    <a:pt x="1238" y="2322"/>
                    <a:pt x="1969" y="2789"/>
                    <a:pt x="2700" y="3236"/>
                  </a:cubicBezTo>
                  <a:cubicBezTo>
                    <a:pt x="2816" y="3310"/>
                    <a:pt x="2959" y="3348"/>
                    <a:pt x="3105" y="3348"/>
                  </a:cubicBezTo>
                  <a:cubicBezTo>
                    <a:pt x="3315" y="3348"/>
                    <a:pt x="3530" y="3270"/>
                    <a:pt x="3674" y="3114"/>
                  </a:cubicBezTo>
                  <a:cubicBezTo>
                    <a:pt x="3917" y="2850"/>
                    <a:pt x="3978" y="2464"/>
                    <a:pt x="3796" y="2140"/>
                  </a:cubicBezTo>
                  <a:cubicBezTo>
                    <a:pt x="3329" y="1267"/>
                    <a:pt x="2578" y="536"/>
                    <a:pt x="1685" y="110"/>
                  </a:cubicBezTo>
                  <a:cubicBezTo>
                    <a:pt x="1547" y="41"/>
                    <a:pt x="1409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3854650" y="2168450"/>
              <a:ext cx="99475" cy="100425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892" y="0"/>
                  </a:moveTo>
                  <a:cubicBezTo>
                    <a:pt x="826" y="0"/>
                    <a:pt x="758" y="9"/>
                    <a:pt x="690" y="28"/>
                  </a:cubicBezTo>
                  <a:cubicBezTo>
                    <a:pt x="284" y="170"/>
                    <a:pt x="0" y="597"/>
                    <a:pt x="122" y="1023"/>
                  </a:cubicBezTo>
                  <a:cubicBezTo>
                    <a:pt x="345" y="1713"/>
                    <a:pt x="711" y="2322"/>
                    <a:pt x="1198" y="2850"/>
                  </a:cubicBezTo>
                  <a:cubicBezTo>
                    <a:pt x="1685" y="3357"/>
                    <a:pt x="2294" y="3743"/>
                    <a:pt x="2964" y="3986"/>
                  </a:cubicBezTo>
                  <a:cubicBezTo>
                    <a:pt x="3025" y="4007"/>
                    <a:pt x="3101" y="4017"/>
                    <a:pt x="3177" y="4017"/>
                  </a:cubicBezTo>
                  <a:cubicBezTo>
                    <a:pt x="3253" y="4017"/>
                    <a:pt x="3329" y="4007"/>
                    <a:pt x="3390" y="3986"/>
                  </a:cubicBezTo>
                  <a:cubicBezTo>
                    <a:pt x="3552" y="3946"/>
                    <a:pt x="3694" y="3844"/>
                    <a:pt x="3816" y="3702"/>
                  </a:cubicBezTo>
                  <a:cubicBezTo>
                    <a:pt x="3897" y="3580"/>
                    <a:pt x="3938" y="3459"/>
                    <a:pt x="3958" y="3317"/>
                  </a:cubicBezTo>
                  <a:cubicBezTo>
                    <a:pt x="3979" y="3154"/>
                    <a:pt x="3979" y="2951"/>
                    <a:pt x="3877" y="2809"/>
                  </a:cubicBezTo>
                  <a:cubicBezTo>
                    <a:pt x="3309" y="2078"/>
                    <a:pt x="2761" y="1348"/>
                    <a:pt x="2213" y="637"/>
                  </a:cubicBezTo>
                  <a:cubicBezTo>
                    <a:pt x="2071" y="455"/>
                    <a:pt x="1949" y="313"/>
                    <a:pt x="1725" y="252"/>
                  </a:cubicBezTo>
                  <a:cubicBezTo>
                    <a:pt x="1644" y="231"/>
                    <a:pt x="1543" y="231"/>
                    <a:pt x="1462" y="231"/>
                  </a:cubicBezTo>
                  <a:cubicBezTo>
                    <a:pt x="1307" y="92"/>
                    <a:pt x="110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3932275" y="2393950"/>
              <a:ext cx="94925" cy="94150"/>
            </a:xfrm>
            <a:custGeom>
              <a:avLst/>
              <a:gdLst/>
              <a:ahLst/>
              <a:cxnLst/>
              <a:rect l="l" t="t" r="r" b="b"/>
              <a:pathLst>
                <a:path w="3797" h="3766" extrusionOk="0">
                  <a:moveTo>
                    <a:pt x="1534" y="1"/>
                  </a:moveTo>
                  <a:cubicBezTo>
                    <a:pt x="1386" y="1"/>
                    <a:pt x="1228" y="32"/>
                    <a:pt x="1117" y="102"/>
                  </a:cubicBezTo>
                  <a:cubicBezTo>
                    <a:pt x="1016" y="163"/>
                    <a:pt x="934" y="244"/>
                    <a:pt x="874" y="345"/>
                  </a:cubicBezTo>
                  <a:cubicBezTo>
                    <a:pt x="846" y="342"/>
                    <a:pt x="818" y="340"/>
                    <a:pt x="790" y="340"/>
                  </a:cubicBezTo>
                  <a:cubicBezTo>
                    <a:pt x="657" y="340"/>
                    <a:pt x="528" y="379"/>
                    <a:pt x="427" y="447"/>
                  </a:cubicBezTo>
                  <a:cubicBezTo>
                    <a:pt x="244" y="548"/>
                    <a:pt x="102" y="711"/>
                    <a:pt x="62" y="914"/>
                  </a:cubicBezTo>
                  <a:cubicBezTo>
                    <a:pt x="1" y="1117"/>
                    <a:pt x="1" y="1380"/>
                    <a:pt x="143" y="1543"/>
                  </a:cubicBezTo>
                  <a:cubicBezTo>
                    <a:pt x="468" y="1969"/>
                    <a:pt x="813" y="2375"/>
                    <a:pt x="1219" y="2720"/>
                  </a:cubicBezTo>
                  <a:cubicBezTo>
                    <a:pt x="1604" y="3065"/>
                    <a:pt x="2030" y="3390"/>
                    <a:pt x="2497" y="3654"/>
                  </a:cubicBezTo>
                  <a:cubicBezTo>
                    <a:pt x="2614" y="3728"/>
                    <a:pt x="2757" y="3766"/>
                    <a:pt x="2903" y="3766"/>
                  </a:cubicBezTo>
                  <a:cubicBezTo>
                    <a:pt x="3113" y="3766"/>
                    <a:pt x="3328" y="3688"/>
                    <a:pt x="3472" y="3532"/>
                  </a:cubicBezTo>
                  <a:cubicBezTo>
                    <a:pt x="3715" y="3268"/>
                    <a:pt x="3796" y="2862"/>
                    <a:pt x="3593" y="2558"/>
                  </a:cubicBezTo>
                  <a:cubicBezTo>
                    <a:pt x="3127" y="1847"/>
                    <a:pt x="2680" y="1117"/>
                    <a:pt x="2213" y="386"/>
                  </a:cubicBezTo>
                  <a:cubicBezTo>
                    <a:pt x="2112" y="223"/>
                    <a:pt x="1929" y="81"/>
                    <a:pt x="1726" y="20"/>
                  </a:cubicBezTo>
                  <a:cubicBezTo>
                    <a:pt x="1668" y="8"/>
                    <a:pt x="1602" y="1"/>
                    <a:pt x="1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4086550" y="2255775"/>
              <a:ext cx="91875" cy="89650"/>
            </a:xfrm>
            <a:custGeom>
              <a:avLst/>
              <a:gdLst/>
              <a:ahLst/>
              <a:cxnLst/>
              <a:rect l="l" t="t" r="r" b="b"/>
              <a:pathLst>
                <a:path w="3675" h="3586" extrusionOk="0">
                  <a:moveTo>
                    <a:pt x="861" y="1"/>
                  </a:moveTo>
                  <a:cubicBezTo>
                    <a:pt x="572" y="1"/>
                    <a:pt x="279" y="146"/>
                    <a:pt x="142" y="392"/>
                  </a:cubicBezTo>
                  <a:cubicBezTo>
                    <a:pt x="0" y="676"/>
                    <a:pt x="21" y="1001"/>
                    <a:pt x="183" y="1265"/>
                  </a:cubicBezTo>
                  <a:cubicBezTo>
                    <a:pt x="183" y="1265"/>
                    <a:pt x="183" y="1285"/>
                    <a:pt x="163" y="1305"/>
                  </a:cubicBezTo>
                  <a:cubicBezTo>
                    <a:pt x="122" y="1508"/>
                    <a:pt x="142" y="1732"/>
                    <a:pt x="244" y="1914"/>
                  </a:cubicBezTo>
                  <a:cubicBezTo>
                    <a:pt x="792" y="2746"/>
                    <a:pt x="1624" y="3355"/>
                    <a:pt x="2598" y="3558"/>
                  </a:cubicBezTo>
                  <a:cubicBezTo>
                    <a:pt x="2667" y="3577"/>
                    <a:pt x="2736" y="3586"/>
                    <a:pt x="2805" y="3586"/>
                  </a:cubicBezTo>
                  <a:cubicBezTo>
                    <a:pt x="3043" y="3586"/>
                    <a:pt x="3273" y="3479"/>
                    <a:pt x="3431" y="3274"/>
                  </a:cubicBezTo>
                  <a:cubicBezTo>
                    <a:pt x="3633" y="3031"/>
                    <a:pt x="3674" y="2665"/>
                    <a:pt x="3491" y="2381"/>
                  </a:cubicBezTo>
                  <a:cubicBezTo>
                    <a:pt x="2943" y="1447"/>
                    <a:pt x="2172" y="676"/>
                    <a:pt x="1259" y="108"/>
                  </a:cubicBezTo>
                  <a:cubicBezTo>
                    <a:pt x="1139" y="35"/>
                    <a:pt x="1001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3815575" y="2573750"/>
              <a:ext cx="67500" cy="75600"/>
            </a:xfrm>
            <a:custGeom>
              <a:avLst/>
              <a:gdLst/>
              <a:ahLst/>
              <a:cxnLst/>
              <a:rect l="l" t="t" r="r" b="b"/>
              <a:pathLst>
                <a:path w="2700" h="3024" extrusionOk="0">
                  <a:moveTo>
                    <a:pt x="801" y="1"/>
                  </a:moveTo>
                  <a:cubicBezTo>
                    <a:pt x="656" y="1"/>
                    <a:pt x="510" y="37"/>
                    <a:pt x="406" y="115"/>
                  </a:cubicBezTo>
                  <a:cubicBezTo>
                    <a:pt x="224" y="217"/>
                    <a:pt x="81" y="379"/>
                    <a:pt x="41" y="582"/>
                  </a:cubicBezTo>
                  <a:cubicBezTo>
                    <a:pt x="0" y="704"/>
                    <a:pt x="0" y="866"/>
                    <a:pt x="21" y="988"/>
                  </a:cubicBezTo>
                  <a:cubicBezTo>
                    <a:pt x="0" y="1049"/>
                    <a:pt x="0" y="1130"/>
                    <a:pt x="0" y="1191"/>
                  </a:cubicBezTo>
                  <a:cubicBezTo>
                    <a:pt x="0" y="1678"/>
                    <a:pt x="203" y="2165"/>
                    <a:pt x="569" y="2490"/>
                  </a:cubicBezTo>
                  <a:cubicBezTo>
                    <a:pt x="772" y="2693"/>
                    <a:pt x="995" y="2815"/>
                    <a:pt x="1238" y="2916"/>
                  </a:cubicBezTo>
                  <a:cubicBezTo>
                    <a:pt x="1320" y="2957"/>
                    <a:pt x="1381" y="2977"/>
                    <a:pt x="1462" y="2977"/>
                  </a:cubicBezTo>
                  <a:cubicBezTo>
                    <a:pt x="1577" y="2994"/>
                    <a:pt x="1692" y="3023"/>
                    <a:pt x="1807" y="3023"/>
                  </a:cubicBezTo>
                  <a:cubicBezTo>
                    <a:pt x="1834" y="3023"/>
                    <a:pt x="1861" y="3022"/>
                    <a:pt x="1888" y="3018"/>
                  </a:cubicBezTo>
                  <a:cubicBezTo>
                    <a:pt x="2172" y="2998"/>
                    <a:pt x="2436" y="2876"/>
                    <a:pt x="2578" y="2632"/>
                  </a:cubicBezTo>
                  <a:cubicBezTo>
                    <a:pt x="2659" y="2490"/>
                    <a:pt x="2700" y="2368"/>
                    <a:pt x="2700" y="2226"/>
                  </a:cubicBezTo>
                  <a:cubicBezTo>
                    <a:pt x="2700" y="2064"/>
                    <a:pt x="2659" y="1942"/>
                    <a:pt x="2578" y="1800"/>
                  </a:cubicBezTo>
                  <a:cubicBezTo>
                    <a:pt x="2233" y="1333"/>
                    <a:pt x="1868" y="866"/>
                    <a:pt x="1502" y="399"/>
                  </a:cubicBezTo>
                  <a:cubicBezTo>
                    <a:pt x="1462" y="298"/>
                    <a:pt x="1381" y="237"/>
                    <a:pt x="1299" y="176"/>
                  </a:cubicBezTo>
                  <a:cubicBezTo>
                    <a:pt x="1218" y="95"/>
                    <a:pt x="1137" y="54"/>
                    <a:pt x="1035" y="34"/>
                  </a:cubicBezTo>
                  <a:cubicBezTo>
                    <a:pt x="963" y="12"/>
                    <a:pt x="882" y="1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3955625" y="2023375"/>
              <a:ext cx="89850" cy="110775"/>
            </a:xfrm>
            <a:custGeom>
              <a:avLst/>
              <a:gdLst/>
              <a:ahLst/>
              <a:cxnLst/>
              <a:rect l="l" t="t" r="r" b="b"/>
              <a:pathLst>
                <a:path w="3594" h="4431" extrusionOk="0">
                  <a:moveTo>
                    <a:pt x="954" y="1"/>
                  </a:moveTo>
                  <a:cubicBezTo>
                    <a:pt x="741" y="1"/>
                    <a:pt x="528" y="77"/>
                    <a:pt x="386" y="229"/>
                  </a:cubicBezTo>
                  <a:cubicBezTo>
                    <a:pt x="143" y="493"/>
                    <a:pt x="102" y="838"/>
                    <a:pt x="224" y="1122"/>
                  </a:cubicBezTo>
                  <a:cubicBezTo>
                    <a:pt x="61" y="1386"/>
                    <a:pt x="0" y="1711"/>
                    <a:pt x="183" y="1975"/>
                  </a:cubicBezTo>
                  <a:cubicBezTo>
                    <a:pt x="731" y="2807"/>
                    <a:pt x="1421" y="3578"/>
                    <a:pt x="2193" y="4187"/>
                  </a:cubicBezTo>
                  <a:cubicBezTo>
                    <a:pt x="2375" y="4329"/>
                    <a:pt x="2538" y="4431"/>
                    <a:pt x="2761" y="4431"/>
                  </a:cubicBezTo>
                  <a:cubicBezTo>
                    <a:pt x="2944" y="4431"/>
                    <a:pt x="3106" y="4370"/>
                    <a:pt x="3268" y="4248"/>
                  </a:cubicBezTo>
                  <a:cubicBezTo>
                    <a:pt x="3390" y="4147"/>
                    <a:pt x="3512" y="4005"/>
                    <a:pt x="3553" y="3842"/>
                  </a:cubicBezTo>
                  <a:cubicBezTo>
                    <a:pt x="3593" y="3619"/>
                    <a:pt x="3553" y="3436"/>
                    <a:pt x="3471" y="3213"/>
                  </a:cubicBezTo>
                  <a:cubicBezTo>
                    <a:pt x="2984" y="2137"/>
                    <a:pt x="2314" y="1122"/>
                    <a:pt x="1523" y="229"/>
                  </a:cubicBezTo>
                  <a:cubicBezTo>
                    <a:pt x="1381" y="77"/>
                    <a:pt x="1168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239800" y="2156975"/>
              <a:ext cx="81725" cy="88975"/>
            </a:xfrm>
            <a:custGeom>
              <a:avLst/>
              <a:gdLst/>
              <a:ahLst/>
              <a:cxnLst/>
              <a:rect l="l" t="t" r="r" b="b"/>
              <a:pathLst>
                <a:path w="3269" h="3559" extrusionOk="0">
                  <a:moveTo>
                    <a:pt x="833" y="1"/>
                  </a:moveTo>
                  <a:cubicBezTo>
                    <a:pt x="765" y="1"/>
                    <a:pt x="701" y="8"/>
                    <a:pt x="650" y="20"/>
                  </a:cubicBezTo>
                  <a:cubicBezTo>
                    <a:pt x="447" y="81"/>
                    <a:pt x="244" y="223"/>
                    <a:pt x="162" y="406"/>
                  </a:cubicBezTo>
                  <a:cubicBezTo>
                    <a:pt x="61" y="589"/>
                    <a:pt x="20" y="792"/>
                    <a:pt x="81" y="995"/>
                  </a:cubicBezTo>
                  <a:cubicBezTo>
                    <a:pt x="0" y="1259"/>
                    <a:pt x="61" y="1543"/>
                    <a:pt x="284" y="1746"/>
                  </a:cubicBezTo>
                  <a:lnTo>
                    <a:pt x="1867" y="3329"/>
                  </a:lnTo>
                  <a:cubicBezTo>
                    <a:pt x="2020" y="3482"/>
                    <a:pt x="2221" y="3559"/>
                    <a:pt x="2423" y="3559"/>
                  </a:cubicBezTo>
                  <a:cubicBezTo>
                    <a:pt x="2597" y="3559"/>
                    <a:pt x="2773" y="3502"/>
                    <a:pt x="2923" y="3390"/>
                  </a:cubicBezTo>
                  <a:cubicBezTo>
                    <a:pt x="3045" y="3288"/>
                    <a:pt x="3167" y="3126"/>
                    <a:pt x="3207" y="2964"/>
                  </a:cubicBezTo>
                  <a:cubicBezTo>
                    <a:pt x="3268" y="2740"/>
                    <a:pt x="3227" y="2558"/>
                    <a:pt x="3126" y="2355"/>
                  </a:cubicBezTo>
                  <a:cubicBezTo>
                    <a:pt x="2923" y="1908"/>
                    <a:pt x="2639" y="1502"/>
                    <a:pt x="2334" y="1117"/>
                  </a:cubicBezTo>
                  <a:cubicBezTo>
                    <a:pt x="2030" y="731"/>
                    <a:pt x="1665" y="406"/>
                    <a:pt x="1259" y="102"/>
                  </a:cubicBezTo>
                  <a:cubicBezTo>
                    <a:pt x="1148" y="32"/>
                    <a:pt x="980" y="1"/>
                    <a:pt x="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22"/>
          <p:cNvGrpSpPr/>
          <p:nvPr/>
        </p:nvGrpSpPr>
        <p:grpSpPr>
          <a:xfrm flipH="1">
            <a:off x="8097275" y="3635263"/>
            <a:ext cx="663250" cy="625975"/>
            <a:chOff x="3658275" y="2023375"/>
            <a:chExt cx="663250" cy="625975"/>
          </a:xfrm>
        </p:grpSpPr>
        <p:sp>
          <p:nvSpPr>
            <p:cNvPr id="398" name="Google Shape;398;p22"/>
            <p:cNvSpPr/>
            <p:nvPr/>
          </p:nvSpPr>
          <p:spPr>
            <a:xfrm>
              <a:off x="3692250" y="2339150"/>
              <a:ext cx="98975" cy="111800"/>
            </a:xfrm>
            <a:custGeom>
              <a:avLst/>
              <a:gdLst/>
              <a:ahLst/>
              <a:cxnLst/>
              <a:rect l="l" t="t" r="r" b="b"/>
              <a:pathLst>
                <a:path w="3959" h="4472" extrusionOk="0">
                  <a:moveTo>
                    <a:pt x="1016" y="0"/>
                  </a:moveTo>
                  <a:cubicBezTo>
                    <a:pt x="813" y="0"/>
                    <a:pt x="590" y="102"/>
                    <a:pt x="448" y="244"/>
                  </a:cubicBezTo>
                  <a:cubicBezTo>
                    <a:pt x="305" y="406"/>
                    <a:pt x="224" y="650"/>
                    <a:pt x="224" y="873"/>
                  </a:cubicBezTo>
                  <a:cubicBezTo>
                    <a:pt x="1" y="1198"/>
                    <a:pt x="1" y="1624"/>
                    <a:pt x="285" y="1928"/>
                  </a:cubicBezTo>
                  <a:cubicBezTo>
                    <a:pt x="1056" y="2700"/>
                    <a:pt x="1807" y="3471"/>
                    <a:pt x="2579" y="4242"/>
                  </a:cubicBezTo>
                  <a:cubicBezTo>
                    <a:pt x="2732" y="4395"/>
                    <a:pt x="2932" y="4472"/>
                    <a:pt x="3135" y="4472"/>
                  </a:cubicBezTo>
                  <a:cubicBezTo>
                    <a:pt x="3309" y="4472"/>
                    <a:pt x="3484" y="4416"/>
                    <a:pt x="3634" y="4303"/>
                  </a:cubicBezTo>
                  <a:cubicBezTo>
                    <a:pt x="3756" y="4202"/>
                    <a:pt x="3878" y="4060"/>
                    <a:pt x="3918" y="3877"/>
                  </a:cubicBezTo>
                  <a:cubicBezTo>
                    <a:pt x="3959" y="3654"/>
                    <a:pt x="3918" y="3471"/>
                    <a:pt x="3837" y="3268"/>
                  </a:cubicBezTo>
                  <a:cubicBezTo>
                    <a:pt x="3350" y="2111"/>
                    <a:pt x="2558" y="1055"/>
                    <a:pt x="1584" y="244"/>
                  </a:cubicBezTo>
                  <a:cubicBezTo>
                    <a:pt x="1422" y="102"/>
                    <a:pt x="1239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3658275" y="2168950"/>
              <a:ext cx="99475" cy="83700"/>
            </a:xfrm>
            <a:custGeom>
              <a:avLst/>
              <a:gdLst/>
              <a:ahLst/>
              <a:cxnLst/>
              <a:rect l="l" t="t" r="r" b="b"/>
              <a:pathLst>
                <a:path w="3979" h="3348" extrusionOk="0">
                  <a:moveTo>
                    <a:pt x="1265" y="0"/>
                  </a:moveTo>
                  <a:cubicBezTo>
                    <a:pt x="1197" y="0"/>
                    <a:pt x="1127" y="9"/>
                    <a:pt x="1055" y="29"/>
                  </a:cubicBezTo>
                  <a:cubicBezTo>
                    <a:pt x="873" y="90"/>
                    <a:pt x="670" y="232"/>
                    <a:pt x="568" y="394"/>
                  </a:cubicBezTo>
                  <a:cubicBezTo>
                    <a:pt x="568" y="414"/>
                    <a:pt x="568" y="414"/>
                    <a:pt x="568" y="435"/>
                  </a:cubicBezTo>
                  <a:cubicBezTo>
                    <a:pt x="406" y="495"/>
                    <a:pt x="284" y="617"/>
                    <a:pt x="203" y="759"/>
                  </a:cubicBezTo>
                  <a:cubicBezTo>
                    <a:pt x="0" y="1145"/>
                    <a:pt x="122" y="1612"/>
                    <a:pt x="507" y="1855"/>
                  </a:cubicBezTo>
                  <a:cubicBezTo>
                    <a:pt x="1238" y="2322"/>
                    <a:pt x="1969" y="2789"/>
                    <a:pt x="2700" y="3236"/>
                  </a:cubicBezTo>
                  <a:cubicBezTo>
                    <a:pt x="2816" y="3310"/>
                    <a:pt x="2959" y="3348"/>
                    <a:pt x="3105" y="3348"/>
                  </a:cubicBezTo>
                  <a:cubicBezTo>
                    <a:pt x="3315" y="3348"/>
                    <a:pt x="3530" y="3270"/>
                    <a:pt x="3674" y="3114"/>
                  </a:cubicBezTo>
                  <a:cubicBezTo>
                    <a:pt x="3917" y="2850"/>
                    <a:pt x="3978" y="2464"/>
                    <a:pt x="3796" y="2140"/>
                  </a:cubicBezTo>
                  <a:cubicBezTo>
                    <a:pt x="3329" y="1267"/>
                    <a:pt x="2578" y="536"/>
                    <a:pt x="1685" y="110"/>
                  </a:cubicBezTo>
                  <a:cubicBezTo>
                    <a:pt x="1547" y="41"/>
                    <a:pt x="1409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3854650" y="2168450"/>
              <a:ext cx="99475" cy="100425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892" y="0"/>
                  </a:moveTo>
                  <a:cubicBezTo>
                    <a:pt x="826" y="0"/>
                    <a:pt x="758" y="9"/>
                    <a:pt x="690" y="28"/>
                  </a:cubicBezTo>
                  <a:cubicBezTo>
                    <a:pt x="284" y="170"/>
                    <a:pt x="0" y="597"/>
                    <a:pt x="122" y="1023"/>
                  </a:cubicBezTo>
                  <a:cubicBezTo>
                    <a:pt x="345" y="1713"/>
                    <a:pt x="711" y="2322"/>
                    <a:pt x="1198" y="2850"/>
                  </a:cubicBezTo>
                  <a:cubicBezTo>
                    <a:pt x="1685" y="3357"/>
                    <a:pt x="2294" y="3743"/>
                    <a:pt x="2964" y="3986"/>
                  </a:cubicBezTo>
                  <a:cubicBezTo>
                    <a:pt x="3025" y="4007"/>
                    <a:pt x="3101" y="4017"/>
                    <a:pt x="3177" y="4017"/>
                  </a:cubicBezTo>
                  <a:cubicBezTo>
                    <a:pt x="3253" y="4017"/>
                    <a:pt x="3329" y="4007"/>
                    <a:pt x="3390" y="3986"/>
                  </a:cubicBezTo>
                  <a:cubicBezTo>
                    <a:pt x="3552" y="3946"/>
                    <a:pt x="3694" y="3844"/>
                    <a:pt x="3816" y="3702"/>
                  </a:cubicBezTo>
                  <a:cubicBezTo>
                    <a:pt x="3897" y="3580"/>
                    <a:pt x="3938" y="3459"/>
                    <a:pt x="3958" y="3317"/>
                  </a:cubicBezTo>
                  <a:cubicBezTo>
                    <a:pt x="3979" y="3154"/>
                    <a:pt x="3979" y="2951"/>
                    <a:pt x="3877" y="2809"/>
                  </a:cubicBezTo>
                  <a:cubicBezTo>
                    <a:pt x="3309" y="2078"/>
                    <a:pt x="2761" y="1348"/>
                    <a:pt x="2213" y="637"/>
                  </a:cubicBezTo>
                  <a:cubicBezTo>
                    <a:pt x="2071" y="455"/>
                    <a:pt x="1949" y="313"/>
                    <a:pt x="1725" y="252"/>
                  </a:cubicBezTo>
                  <a:cubicBezTo>
                    <a:pt x="1644" y="231"/>
                    <a:pt x="1543" y="231"/>
                    <a:pt x="1462" y="231"/>
                  </a:cubicBezTo>
                  <a:cubicBezTo>
                    <a:pt x="1307" y="92"/>
                    <a:pt x="1105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3932275" y="2393950"/>
              <a:ext cx="94925" cy="94150"/>
            </a:xfrm>
            <a:custGeom>
              <a:avLst/>
              <a:gdLst/>
              <a:ahLst/>
              <a:cxnLst/>
              <a:rect l="l" t="t" r="r" b="b"/>
              <a:pathLst>
                <a:path w="3797" h="3766" extrusionOk="0">
                  <a:moveTo>
                    <a:pt x="1534" y="1"/>
                  </a:moveTo>
                  <a:cubicBezTo>
                    <a:pt x="1386" y="1"/>
                    <a:pt x="1228" y="32"/>
                    <a:pt x="1117" y="102"/>
                  </a:cubicBezTo>
                  <a:cubicBezTo>
                    <a:pt x="1016" y="163"/>
                    <a:pt x="934" y="244"/>
                    <a:pt x="874" y="345"/>
                  </a:cubicBezTo>
                  <a:cubicBezTo>
                    <a:pt x="846" y="342"/>
                    <a:pt x="818" y="340"/>
                    <a:pt x="790" y="340"/>
                  </a:cubicBezTo>
                  <a:cubicBezTo>
                    <a:pt x="657" y="340"/>
                    <a:pt x="528" y="379"/>
                    <a:pt x="427" y="447"/>
                  </a:cubicBezTo>
                  <a:cubicBezTo>
                    <a:pt x="244" y="548"/>
                    <a:pt x="102" y="711"/>
                    <a:pt x="62" y="914"/>
                  </a:cubicBezTo>
                  <a:cubicBezTo>
                    <a:pt x="1" y="1117"/>
                    <a:pt x="1" y="1380"/>
                    <a:pt x="143" y="1543"/>
                  </a:cubicBezTo>
                  <a:cubicBezTo>
                    <a:pt x="468" y="1969"/>
                    <a:pt x="813" y="2375"/>
                    <a:pt x="1219" y="2720"/>
                  </a:cubicBezTo>
                  <a:cubicBezTo>
                    <a:pt x="1604" y="3065"/>
                    <a:pt x="2030" y="3390"/>
                    <a:pt x="2497" y="3654"/>
                  </a:cubicBezTo>
                  <a:cubicBezTo>
                    <a:pt x="2614" y="3728"/>
                    <a:pt x="2757" y="3766"/>
                    <a:pt x="2903" y="3766"/>
                  </a:cubicBezTo>
                  <a:cubicBezTo>
                    <a:pt x="3113" y="3766"/>
                    <a:pt x="3328" y="3688"/>
                    <a:pt x="3472" y="3532"/>
                  </a:cubicBezTo>
                  <a:cubicBezTo>
                    <a:pt x="3715" y="3268"/>
                    <a:pt x="3796" y="2862"/>
                    <a:pt x="3593" y="2558"/>
                  </a:cubicBezTo>
                  <a:cubicBezTo>
                    <a:pt x="3127" y="1847"/>
                    <a:pt x="2680" y="1117"/>
                    <a:pt x="2213" y="386"/>
                  </a:cubicBezTo>
                  <a:cubicBezTo>
                    <a:pt x="2112" y="223"/>
                    <a:pt x="1929" y="81"/>
                    <a:pt x="1726" y="20"/>
                  </a:cubicBezTo>
                  <a:cubicBezTo>
                    <a:pt x="1668" y="8"/>
                    <a:pt x="1602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4086550" y="2255775"/>
              <a:ext cx="91875" cy="89650"/>
            </a:xfrm>
            <a:custGeom>
              <a:avLst/>
              <a:gdLst/>
              <a:ahLst/>
              <a:cxnLst/>
              <a:rect l="l" t="t" r="r" b="b"/>
              <a:pathLst>
                <a:path w="3675" h="3586" extrusionOk="0">
                  <a:moveTo>
                    <a:pt x="861" y="1"/>
                  </a:moveTo>
                  <a:cubicBezTo>
                    <a:pt x="572" y="1"/>
                    <a:pt x="279" y="146"/>
                    <a:pt x="142" y="392"/>
                  </a:cubicBezTo>
                  <a:cubicBezTo>
                    <a:pt x="0" y="676"/>
                    <a:pt x="21" y="1001"/>
                    <a:pt x="183" y="1265"/>
                  </a:cubicBezTo>
                  <a:cubicBezTo>
                    <a:pt x="183" y="1265"/>
                    <a:pt x="183" y="1285"/>
                    <a:pt x="163" y="1305"/>
                  </a:cubicBezTo>
                  <a:cubicBezTo>
                    <a:pt x="122" y="1508"/>
                    <a:pt x="142" y="1732"/>
                    <a:pt x="244" y="1914"/>
                  </a:cubicBezTo>
                  <a:cubicBezTo>
                    <a:pt x="792" y="2746"/>
                    <a:pt x="1624" y="3355"/>
                    <a:pt x="2598" y="3558"/>
                  </a:cubicBezTo>
                  <a:cubicBezTo>
                    <a:pt x="2667" y="3577"/>
                    <a:pt x="2736" y="3586"/>
                    <a:pt x="2805" y="3586"/>
                  </a:cubicBezTo>
                  <a:cubicBezTo>
                    <a:pt x="3043" y="3586"/>
                    <a:pt x="3273" y="3479"/>
                    <a:pt x="3431" y="3274"/>
                  </a:cubicBezTo>
                  <a:cubicBezTo>
                    <a:pt x="3633" y="3031"/>
                    <a:pt x="3674" y="2665"/>
                    <a:pt x="3491" y="2381"/>
                  </a:cubicBezTo>
                  <a:cubicBezTo>
                    <a:pt x="2943" y="1447"/>
                    <a:pt x="2172" y="676"/>
                    <a:pt x="1259" y="108"/>
                  </a:cubicBezTo>
                  <a:cubicBezTo>
                    <a:pt x="1139" y="35"/>
                    <a:pt x="1001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3815575" y="2573750"/>
              <a:ext cx="67500" cy="75600"/>
            </a:xfrm>
            <a:custGeom>
              <a:avLst/>
              <a:gdLst/>
              <a:ahLst/>
              <a:cxnLst/>
              <a:rect l="l" t="t" r="r" b="b"/>
              <a:pathLst>
                <a:path w="2700" h="3024" extrusionOk="0">
                  <a:moveTo>
                    <a:pt x="801" y="1"/>
                  </a:moveTo>
                  <a:cubicBezTo>
                    <a:pt x="656" y="1"/>
                    <a:pt x="510" y="37"/>
                    <a:pt x="406" y="115"/>
                  </a:cubicBezTo>
                  <a:cubicBezTo>
                    <a:pt x="224" y="217"/>
                    <a:pt x="81" y="379"/>
                    <a:pt x="41" y="582"/>
                  </a:cubicBezTo>
                  <a:cubicBezTo>
                    <a:pt x="0" y="704"/>
                    <a:pt x="0" y="866"/>
                    <a:pt x="21" y="988"/>
                  </a:cubicBezTo>
                  <a:cubicBezTo>
                    <a:pt x="0" y="1049"/>
                    <a:pt x="0" y="1130"/>
                    <a:pt x="0" y="1191"/>
                  </a:cubicBezTo>
                  <a:cubicBezTo>
                    <a:pt x="0" y="1678"/>
                    <a:pt x="203" y="2165"/>
                    <a:pt x="569" y="2490"/>
                  </a:cubicBezTo>
                  <a:cubicBezTo>
                    <a:pt x="772" y="2693"/>
                    <a:pt x="995" y="2815"/>
                    <a:pt x="1238" y="2916"/>
                  </a:cubicBezTo>
                  <a:cubicBezTo>
                    <a:pt x="1320" y="2957"/>
                    <a:pt x="1381" y="2977"/>
                    <a:pt x="1462" y="2977"/>
                  </a:cubicBezTo>
                  <a:cubicBezTo>
                    <a:pt x="1577" y="2994"/>
                    <a:pt x="1692" y="3023"/>
                    <a:pt x="1807" y="3023"/>
                  </a:cubicBezTo>
                  <a:cubicBezTo>
                    <a:pt x="1834" y="3023"/>
                    <a:pt x="1861" y="3022"/>
                    <a:pt x="1888" y="3018"/>
                  </a:cubicBezTo>
                  <a:cubicBezTo>
                    <a:pt x="2172" y="2998"/>
                    <a:pt x="2436" y="2876"/>
                    <a:pt x="2578" y="2632"/>
                  </a:cubicBezTo>
                  <a:cubicBezTo>
                    <a:pt x="2659" y="2490"/>
                    <a:pt x="2700" y="2368"/>
                    <a:pt x="2700" y="2226"/>
                  </a:cubicBezTo>
                  <a:cubicBezTo>
                    <a:pt x="2700" y="2064"/>
                    <a:pt x="2659" y="1942"/>
                    <a:pt x="2578" y="1800"/>
                  </a:cubicBezTo>
                  <a:cubicBezTo>
                    <a:pt x="2233" y="1333"/>
                    <a:pt x="1868" y="866"/>
                    <a:pt x="1502" y="399"/>
                  </a:cubicBezTo>
                  <a:cubicBezTo>
                    <a:pt x="1462" y="298"/>
                    <a:pt x="1381" y="237"/>
                    <a:pt x="1299" y="176"/>
                  </a:cubicBezTo>
                  <a:cubicBezTo>
                    <a:pt x="1218" y="95"/>
                    <a:pt x="1137" y="54"/>
                    <a:pt x="1035" y="34"/>
                  </a:cubicBezTo>
                  <a:cubicBezTo>
                    <a:pt x="963" y="12"/>
                    <a:pt x="882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3955625" y="2023375"/>
              <a:ext cx="89850" cy="110775"/>
            </a:xfrm>
            <a:custGeom>
              <a:avLst/>
              <a:gdLst/>
              <a:ahLst/>
              <a:cxnLst/>
              <a:rect l="l" t="t" r="r" b="b"/>
              <a:pathLst>
                <a:path w="3594" h="4431" extrusionOk="0">
                  <a:moveTo>
                    <a:pt x="954" y="1"/>
                  </a:moveTo>
                  <a:cubicBezTo>
                    <a:pt x="741" y="1"/>
                    <a:pt x="528" y="77"/>
                    <a:pt x="386" y="229"/>
                  </a:cubicBezTo>
                  <a:cubicBezTo>
                    <a:pt x="143" y="493"/>
                    <a:pt x="102" y="838"/>
                    <a:pt x="224" y="1122"/>
                  </a:cubicBezTo>
                  <a:cubicBezTo>
                    <a:pt x="61" y="1386"/>
                    <a:pt x="0" y="1711"/>
                    <a:pt x="183" y="1975"/>
                  </a:cubicBezTo>
                  <a:cubicBezTo>
                    <a:pt x="731" y="2807"/>
                    <a:pt x="1421" y="3578"/>
                    <a:pt x="2193" y="4187"/>
                  </a:cubicBezTo>
                  <a:cubicBezTo>
                    <a:pt x="2375" y="4329"/>
                    <a:pt x="2538" y="4431"/>
                    <a:pt x="2761" y="4431"/>
                  </a:cubicBezTo>
                  <a:cubicBezTo>
                    <a:pt x="2944" y="4431"/>
                    <a:pt x="3106" y="4370"/>
                    <a:pt x="3268" y="4248"/>
                  </a:cubicBezTo>
                  <a:cubicBezTo>
                    <a:pt x="3390" y="4147"/>
                    <a:pt x="3512" y="4005"/>
                    <a:pt x="3553" y="3842"/>
                  </a:cubicBezTo>
                  <a:cubicBezTo>
                    <a:pt x="3593" y="3619"/>
                    <a:pt x="3553" y="3436"/>
                    <a:pt x="3471" y="3213"/>
                  </a:cubicBezTo>
                  <a:cubicBezTo>
                    <a:pt x="2984" y="2137"/>
                    <a:pt x="2314" y="1122"/>
                    <a:pt x="1523" y="229"/>
                  </a:cubicBezTo>
                  <a:cubicBezTo>
                    <a:pt x="1381" y="77"/>
                    <a:pt x="1168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4239800" y="2156975"/>
              <a:ext cx="81725" cy="88975"/>
            </a:xfrm>
            <a:custGeom>
              <a:avLst/>
              <a:gdLst/>
              <a:ahLst/>
              <a:cxnLst/>
              <a:rect l="l" t="t" r="r" b="b"/>
              <a:pathLst>
                <a:path w="3269" h="3559" extrusionOk="0">
                  <a:moveTo>
                    <a:pt x="833" y="1"/>
                  </a:moveTo>
                  <a:cubicBezTo>
                    <a:pt x="765" y="1"/>
                    <a:pt x="701" y="8"/>
                    <a:pt x="650" y="20"/>
                  </a:cubicBezTo>
                  <a:cubicBezTo>
                    <a:pt x="447" y="81"/>
                    <a:pt x="244" y="223"/>
                    <a:pt x="162" y="406"/>
                  </a:cubicBezTo>
                  <a:cubicBezTo>
                    <a:pt x="61" y="589"/>
                    <a:pt x="20" y="792"/>
                    <a:pt x="81" y="995"/>
                  </a:cubicBezTo>
                  <a:cubicBezTo>
                    <a:pt x="0" y="1259"/>
                    <a:pt x="61" y="1543"/>
                    <a:pt x="284" y="1746"/>
                  </a:cubicBezTo>
                  <a:lnTo>
                    <a:pt x="1867" y="3329"/>
                  </a:lnTo>
                  <a:cubicBezTo>
                    <a:pt x="2020" y="3482"/>
                    <a:pt x="2221" y="3559"/>
                    <a:pt x="2423" y="3559"/>
                  </a:cubicBezTo>
                  <a:cubicBezTo>
                    <a:pt x="2597" y="3559"/>
                    <a:pt x="2773" y="3502"/>
                    <a:pt x="2923" y="3390"/>
                  </a:cubicBezTo>
                  <a:cubicBezTo>
                    <a:pt x="3045" y="3288"/>
                    <a:pt x="3167" y="3126"/>
                    <a:pt x="3207" y="2964"/>
                  </a:cubicBezTo>
                  <a:cubicBezTo>
                    <a:pt x="3268" y="2740"/>
                    <a:pt x="3227" y="2558"/>
                    <a:pt x="3126" y="2355"/>
                  </a:cubicBezTo>
                  <a:cubicBezTo>
                    <a:pt x="2923" y="1908"/>
                    <a:pt x="2639" y="1502"/>
                    <a:pt x="2334" y="1117"/>
                  </a:cubicBezTo>
                  <a:cubicBezTo>
                    <a:pt x="2030" y="731"/>
                    <a:pt x="1665" y="406"/>
                    <a:pt x="1259" y="102"/>
                  </a:cubicBezTo>
                  <a:cubicBezTo>
                    <a:pt x="1148" y="32"/>
                    <a:pt x="980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22"/>
          <p:cNvSpPr/>
          <p:nvPr/>
        </p:nvSpPr>
        <p:spPr>
          <a:xfrm rot="5400000">
            <a:off x="7782417" y="-349827"/>
            <a:ext cx="519204" cy="1206210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-9153" y="4830912"/>
            <a:ext cx="611715" cy="326943"/>
          </a:xfrm>
          <a:custGeom>
            <a:avLst/>
            <a:gdLst/>
            <a:ahLst/>
            <a:cxnLst/>
            <a:rect l="l" t="t" r="r" b="b"/>
            <a:pathLst>
              <a:path w="36455" h="19487" extrusionOk="0">
                <a:moveTo>
                  <a:pt x="19189" y="0"/>
                </a:moveTo>
                <a:cubicBezTo>
                  <a:pt x="16151" y="0"/>
                  <a:pt x="13099" y="742"/>
                  <a:pt x="10413" y="2172"/>
                </a:cubicBezTo>
                <a:cubicBezTo>
                  <a:pt x="9946" y="2436"/>
                  <a:pt x="9459" y="2700"/>
                  <a:pt x="9013" y="3004"/>
                </a:cubicBezTo>
                <a:cubicBezTo>
                  <a:pt x="3532" y="6617"/>
                  <a:pt x="122" y="12950"/>
                  <a:pt x="0" y="19486"/>
                </a:cubicBezTo>
                <a:lnTo>
                  <a:pt x="35399" y="19486"/>
                </a:lnTo>
                <a:cubicBezTo>
                  <a:pt x="36455" y="13031"/>
                  <a:pt x="33370" y="5359"/>
                  <a:pt x="27666" y="2152"/>
                </a:cubicBezTo>
                <a:cubicBezTo>
                  <a:pt x="25085" y="701"/>
                  <a:pt x="22143" y="0"/>
                  <a:pt x="19189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2"/>
          <p:cNvSpPr/>
          <p:nvPr/>
        </p:nvSpPr>
        <p:spPr>
          <a:xfrm>
            <a:off x="485733" y="4697364"/>
            <a:ext cx="860837" cy="459895"/>
          </a:xfrm>
          <a:custGeom>
            <a:avLst/>
            <a:gdLst/>
            <a:ahLst/>
            <a:cxnLst/>
            <a:rect l="l" t="t" r="r" b="b"/>
            <a:pathLst>
              <a:path w="41002" h="21905" extrusionOk="0">
                <a:moveTo>
                  <a:pt x="21590" y="0"/>
                </a:moveTo>
                <a:cubicBezTo>
                  <a:pt x="18176" y="0"/>
                  <a:pt x="14748" y="834"/>
                  <a:pt x="11733" y="2439"/>
                </a:cubicBezTo>
                <a:cubicBezTo>
                  <a:pt x="11185" y="2744"/>
                  <a:pt x="10657" y="3048"/>
                  <a:pt x="10149" y="3393"/>
                </a:cubicBezTo>
                <a:cubicBezTo>
                  <a:pt x="3999" y="7432"/>
                  <a:pt x="163" y="14557"/>
                  <a:pt x="1" y="21905"/>
                </a:cubicBezTo>
                <a:lnTo>
                  <a:pt x="39824" y="21905"/>
                </a:lnTo>
                <a:cubicBezTo>
                  <a:pt x="41002" y="14638"/>
                  <a:pt x="37531" y="6012"/>
                  <a:pt x="31117" y="2419"/>
                </a:cubicBezTo>
                <a:cubicBezTo>
                  <a:pt x="28215" y="788"/>
                  <a:pt x="24909" y="0"/>
                  <a:pt x="21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/>
          <p:cNvSpPr/>
          <p:nvPr/>
        </p:nvSpPr>
        <p:spPr>
          <a:xfrm flipH="1">
            <a:off x="8287925" y="2392806"/>
            <a:ext cx="868733" cy="2883600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3"/>
          <p:cNvSpPr/>
          <p:nvPr/>
        </p:nvSpPr>
        <p:spPr>
          <a:xfrm flipH="1">
            <a:off x="7848829" y="4048981"/>
            <a:ext cx="1047880" cy="1220225"/>
          </a:xfrm>
          <a:custGeom>
            <a:avLst/>
            <a:gdLst/>
            <a:ahLst/>
            <a:cxnLst/>
            <a:rect l="l" t="t" r="r" b="b"/>
            <a:pathLst>
              <a:path w="34000" h="39592" extrusionOk="0">
                <a:moveTo>
                  <a:pt x="17019" y="0"/>
                </a:moveTo>
                <a:cubicBezTo>
                  <a:pt x="11517" y="0"/>
                  <a:pt x="6257" y="3268"/>
                  <a:pt x="3796" y="9608"/>
                </a:cubicBezTo>
                <a:cubicBezTo>
                  <a:pt x="1482" y="15576"/>
                  <a:pt x="1" y="22132"/>
                  <a:pt x="1868" y="28221"/>
                </a:cubicBezTo>
                <a:cubicBezTo>
                  <a:pt x="3728" y="34241"/>
                  <a:pt x="9628" y="39592"/>
                  <a:pt x="16500" y="39592"/>
                </a:cubicBezTo>
                <a:cubicBezTo>
                  <a:pt x="16602" y="39592"/>
                  <a:pt x="16704" y="39590"/>
                  <a:pt x="16807" y="39588"/>
                </a:cubicBezTo>
                <a:cubicBezTo>
                  <a:pt x="21029" y="39486"/>
                  <a:pt x="25007" y="37396"/>
                  <a:pt x="27747" y="34473"/>
                </a:cubicBezTo>
                <a:cubicBezTo>
                  <a:pt x="30467" y="31550"/>
                  <a:pt x="32010" y="27856"/>
                  <a:pt x="32822" y="24101"/>
                </a:cubicBezTo>
                <a:cubicBezTo>
                  <a:pt x="33999" y="18641"/>
                  <a:pt x="33593" y="12694"/>
                  <a:pt x="30467" y="7883"/>
                </a:cubicBezTo>
                <a:cubicBezTo>
                  <a:pt x="26991" y="2582"/>
                  <a:pt x="21909" y="0"/>
                  <a:pt x="17019" y="0"/>
                </a:cubicBezTo>
                <a:close/>
              </a:path>
            </a:pathLst>
          </a:custGeom>
          <a:solidFill>
            <a:srgbClr val="33A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23"/>
          <p:cNvGrpSpPr/>
          <p:nvPr/>
        </p:nvGrpSpPr>
        <p:grpSpPr>
          <a:xfrm flipH="1">
            <a:off x="7205784" y="3392656"/>
            <a:ext cx="1722275" cy="2157150"/>
            <a:chOff x="397450" y="2974450"/>
            <a:chExt cx="1722275" cy="2157150"/>
          </a:xfrm>
        </p:grpSpPr>
        <p:sp>
          <p:nvSpPr>
            <p:cNvPr id="413" name="Google Shape;413;p23"/>
            <p:cNvSpPr/>
            <p:nvPr/>
          </p:nvSpPr>
          <p:spPr>
            <a:xfrm>
              <a:off x="397450" y="3647325"/>
              <a:ext cx="888550" cy="1484275"/>
            </a:xfrm>
            <a:custGeom>
              <a:avLst/>
              <a:gdLst/>
              <a:ahLst/>
              <a:cxnLst/>
              <a:rect l="l" t="t" r="r" b="b"/>
              <a:pathLst>
                <a:path w="35542" h="59371" extrusionOk="0">
                  <a:moveTo>
                    <a:pt x="35319" y="1"/>
                  </a:moveTo>
                  <a:cubicBezTo>
                    <a:pt x="35248" y="1"/>
                    <a:pt x="35160" y="14"/>
                    <a:pt x="35054" y="41"/>
                  </a:cubicBezTo>
                  <a:cubicBezTo>
                    <a:pt x="34770" y="142"/>
                    <a:pt x="34446" y="223"/>
                    <a:pt x="34182" y="345"/>
                  </a:cubicBezTo>
                  <a:cubicBezTo>
                    <a:pt x="33918" y="467"/>
                    <a:pt x="33634" y="589"/>
                    <a:pt x="33370" y="711"/>
                  </a:cubicBezTo>
                  <a:lnTo>
                    <a:pt x="32578" y="1096"/>
                  </a:lnTo>
                  <a:cubicBezTo>
                    <a:pt x="32050" y="1360"/>
                    <a:pt x="31482" y="1583"/>
                    <a:pt x="30954" y="1847"/>
                  </a:cubicBezTo>
                  <a:cubicBezTo>
                    <a:pt x="30406" y="2091"/>
                    <a:pt x="29858" y="2416"/>
                    <a:pt x="29310" y="2720"/>
                  </a:cubicBezTo>
                  <a:cubicBezTo>
                    <a:pt x="28722" y="3065"/>
                    <a:pt x="28133" y="3390"/>
                    <a:pt x="27544" y="3735"/>
                  </a:cubicBezTo>
                  <a:cubicBezTo>
                    <a:pt x="26956" y="4060"/>
                    <a:pt x="26387" y="4466"/>
                    <a:pt x="25839" y="4851"/>
                  </a:cubicBezTo>
                  <a:cubicBezTo>
                    <a:pt x="25291" y="5237"/>
                    <a:pt x="24784" y="5643"/>
                    <a:pt x="24256" y="6049"/>
                  </a:cubicBezTo>
                  <a:lnTo>
                    <a:pt x="23465" y="6638"/>
                  </a:lnTo>
                  <a:lnTo>
                    <a:pt x="22673" y="7267"/>
                  </a:lnTo>
                  <a:cubicBezTo>
                    <a:pt x="21760" y="7957"/>
                    <a:pt x="20927" y="8728"/>
                    <a:pt x="20075" y="9479"/>
                  </a:cubicBezTo>
                  <a:cubicBezTo>
                    <a:pt x="19649" y="9865"/>
                    <a:pt x="19243" y="10271"/>
                    <a:pt x="18837" y="10656"/>
                  </a:cubicBezTo>
                  <a:cubicBezTo>
                    <a:pt x="18410" y="11042"/>
                    <a:pt x="18025" y="11468"/>
                    <a:pt x="17639" y="11874"/>
                  </a:cubicBezTo>
                  <a:cubicBezTo>
                    <a:pt x="16766" y="12747"/>
                    <a:pt x="15954" y="13681"/>
                    <a:pt x="15142" y="14594"/>
                  </a:cubicBezTo>
                  <a:lnTo>
                    <a:pt x="13965" y="16035"/>
                  </a:lnTo>
                  <a:cubicBezTo>
                    <a:pt x="13580" y="16502"/>
                    <a:pt x="13214" y="17010"/>
                    <a:pt x="12829" y="17497"/>
                  </a:cubicBezTo>
                  <a:cubicBezTo>
                    <a:pt x="12260" y="18207"/>
                    <a:pt x="11773" y="18999"/>
                    <a:pt x="11245" y="19750"/>
                  </a:cubicBezTo>
                  <a:cubicBezTo>
                    <a:pt x="10738" y="20501"/>
                    <a:pt x="10251" y="21292"/>
                    <a:pt x="9764" y="22064"/>
                  </a:cubicBezTo>
                  <a:cubicBezTo>
                    <a:pt x="8850" y="23667"/>
                    <a:pt x="7957" y="25271"/>
                    <a:pt x="7166" y="26935"/>
                  </a:cubicBezTo>
                  <a:cubicBezTo>
                    <a:pt x="6638" y="27970"/>
                    <a:pt x="6191" y="29046"/>
                    <a:pt x="5724" y="30122"/>
                  </a:cubicBezTo>
                  <a:cubicBezTo>
                    <a:pt x="5298" y="31198"/>
                    <a:pt x="4852" y="32294"/>
                    <a:pt x="4486" y="33390"/>
                  </a:cubicBezTo>
                  <a:cubicBezTo>
                    <a:pt x="4080" y="34486"/>
                    <a:pt x="3756" y="35622"/>
                    <a:pt x="3410" y="36719"/>
                  </a:cubicBezTo>
                  <a:cubicBezTo>
                    <a:pt x="3086" y="37855"/>
                    <a:pt x="2761" y="38972"/>
                    <a:pt x="2477" y="40108"/>
                  </a:cubicBezTo>
                  <a:cubicBezTo>
                    <a:pt x="2172" y="41204"/>
                    <a:pt x="1949" y="42321"/>
                    <a:pt x="1705" y="43437"/>
                  </a:cubicBezTo>
                  <a:cubicBezTo>
                    <a:pt x="1502" y="44574"/>
                    <a:pt x="1279" y="45690"/>
                    <a:pt x="1117" y="46827"/>
                  </a:cubicBezTo>
                  <a:cubicBezTo>
                    <a:pt x="914" y="47963"/>
                    <a:pt x="792" y="49100"/>
                    <a:pt x="630" y="50237"/>
                  </a:cubicBezTo>
                  <a:cubicBezTo>
                    <a:pt x="508" y="51373"/>
                    <a:pt x="366" y="52510"/>
                    <a:pt x="264" y="53647"/>
                  </a:cubicBezTo>
                  <a:lnTo>
                    <a:pt x="163" y="54702"/>
                  </a:lnTo>
                  <a:lnTo>
                    <a:pt x="102" y="55778"/>
                  </a:lnTo>
                  <a:cubicBezTo>
                    <a:pt x="61" y="56488"/>
                    <a:pt x="41" y="57199"/>
                    <a:pt x="21" y="57909"/>
                  </a:cubicBezTo>
                  <a:cubicBezTo>
                    <a:pt x="0" y="58437"/>
                    <a:pt x="21" y="58924"/>
                    <a:pt x="244" y="59371"/>
                  </a:cubicBezTo>
                  <a:cubicBezTo>
                    <a:pt x="325" y="58843"/>
                    <a:pt x="386" y="58417"/>
                    <a:pt x="406" y="57970"/>
                  </a:cubicBezTo>
                  <a:cubicBezTo>
                    <a:pt x="630" y="55271"/>
                    <a:pt x="772" y="52551"/>
                    <a:pt x="1137" y="49871"/>
                  </a:cubicBezTo>
                  <a:cubicBezTo>
                    <a:pt x="1624" y="46502"/>
                    <a:pt x="2172" y="43112"/>
                    <a:pt x="3025" y="39824"/>
                  </a:cubicBezTo>
                  <a:cubicBezTo>
                    <a:pt x="4243" y="35176"/>
                    <a:pt x="5846" y="30650"/>
                    <a:pt x="7957" y="26367"/>
                  </a:cubicBezTo>
                  <a:cubicBezTo>
                    <a:pt x="9297" y="23667"/>
                    <a:pt x="10860" y="21089"/>
                    <a:pt x="12585" y="18633"/>
                  </a:cubicBezTo>
                  <a:cubicBezTo>
                    <a:pt x="14351" y="16056"/>
                    <a:pt x="16421" y="13701"/>
                    <a:pt x="18613" y="11489"/>
                  </a:cubicBezTo>
                  <a:lnTo>
                    <a:pt x="20318" y="9885"/>
                  </a:lnTo>
                  <a:lnTo>
                    <a:pt x="22084" y="8343"/>
                  </a:lnTo>
                  <a:cubicBezTo>
                    <a:pt x="24317" y="6435"/>
                    <a:pt x="26692" y="4689"/>
                    <a:pt x="29270" y="3288"/>
                  </a:cubicBezTo>
                  <a:cubicBezTo>
                    <a:pt x="29696" y="3045"/>
                    <a:pt x="30142" y="2842"/>
                    <a:pt x="30569" y="2598"/>
                  </a:cubicBezTo>
                  <a:cubicBezTo>
                    <a:pt x="30995" y="2375"/>
                    <a:pt x="31421" y="2111"/>
                    <a:pt x="31847" y="1888"/>
                  </a:cubicBezTo>
                  <a:cubicBezTo>
                    <a:pt x="32192" y="1705"/>
                    <a:pt x="32538" y="1523"/>
                    <a:pt x="32903" y="1360"/>
                  </a:cubicBezTo>
                  <a:lnTo>
                    <a:pt x="33431" y="1117"/>
                  </a:lnTo>
                  <a:lnTo>
                    <a:pt x="33979" y="893"/>
                  </a:lnTo>
                  <a:cubicBezTo>
                    <a:pt x="34506" y="670"/>
                    <a:pt x="35075" y="508"/>
                    <a:pt x="35542" y="183"/>
                  </a:cubicBezTo>
                  <a:cubicBezTo>
                    <a:pt x="35542" y="59"/>
                    <a:pt x="35468" y="1"/>
                    <a:pt x="3531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564900" y="3397650"/>
              <a:ext cx="204525" cy="819050"/>
            </a:xfrm>
            <a:custGeom>
              <a:avLst/>
              <a:gdLst/>
              <a:ahLst/>
              <a:cxnLst/>
              <a:rect l="l" t="t" r="r" b="b"/>
              <a:pathLst>
                <a:path w="8181" h="32762" extrusionOk="0">
                  <a:moveTo>
                    <a:pt x="3837" y="1"/>
                  </a:moveTo>
                  <a:cubicBezTo>
                    <a:pt x="1523" y="3756"/>
                    <a:pt x="407" y="8160"/>
                    <a:pt x="204" y="12585"/>
                  </a:cubicBezTo>
                  <a:cubicBezTo>
                    <a:pt x="1" y="16990"/>
                    <a:pt x="650" y="21394"/>
                    <a:pt x="1685" y="25698"/>
                  </a:cubicBezTo>
                  <a:cubicBezTo>
                    <a:pt x="2233" y="28011"/>
                    <a:pt x="2903" y="30366"/>
                    <a:pt x="2842" y="32761"/>
                  </a:cubicBezTo>
                  <a:lnTo>
                    <a:pt x="3066" y="32416"/>
                  </a:lnTo>
                  <a:cubicBezTo>
                    <a:pt x="4141" y="29128"/>
                    <a:pt x="4974" y="25758"/>
                    <a:pt x="5785" y="22409"/>
                  </a:cubicBezTo>
                  <a:cubicBezTo>
                    <a:pt x="7003" y="17538"/>
                    <a:pt x="8181" y="12240"/>
                    <a:pt x="6191" y="7633"/>
                  </a:cubicBezTo>
                  <a:cubicBezTo>
                    <a:pt x="5095" y="5116"/>
                    <a:pt x="3066" y="2619"/>
                    <a:pt x="383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645075" y="4111300"/>
              <a:ext cx="857600" cy="206250"/>
            </a:xfrm>
            <a:custGeom>
              <a:avLst/>
              <a:gdLst/>
              <a:ahLst/>
              <a:cxnLst/>
              <a:rect l="l" t="t" r="r" b="b"/>
              <a:pathLst>
                <a:path w="34304" h="8250" extrusionOk="0">
                  <a:moveTo>
                    <a:pt x="346" y="3363"/>
                  </a:moveTo>
                  <a:lnTo>
                    <a:pt x="1" y="3728"/>
                  </a:lnTo>
                  <a:cubicBezTo>
                    <a:pt x="185" y="3618"/>
                    <a:pt x="371" y="3510"/>
                    <a:pt x="558" y="3405"/>
                  </a:cubicBezTo>
                  <a:lnTo>
                    <a:pt x="558" y="3405"/>
                  </a:lnTo>
                  <a:cubicBezTo>
                    <a:pt x="488" y="3391"/>
                    <a:pt x="417" y="3377"/>
                    <a:pt x="346" y="3363"/>
                  </a:cubicBezTo>
                  <a:close/>
                  <a:moveTo>
                    <a:pt x="14460" y="0"/>
                  </a:moveTo>
                  <a:cubicBezTo>
                    <a:pt x="9622" y="0"/>
                    <a:pt x="4767" y="1046"/>
                    <a:pt x="558" y="3405"/>
                  </a:cubicBezTo>
                  <a:lnTo>
                    <a:pt x="558" y="3405"/>
                  </a:lnTo>
                  <a:cubicBezTo>
                    <a:pt x="6427" y="4603"/>
                    <a:pt x="11987" y="7229"/>
                    <a:pt x="17924" y="8011"/>
                  </a:cubicBezTo>
                  <a:cubicBezTo>
                    <a:pt x="19141" y="8171"/>
                    <a:pt x="20369" y="8250"/>
                    <a:pt x="21597" y="8250"/>
                  </a:cubicBezTo>
                  <a:cubicBezTo>
                    <a:pt x="25982" y="8250"/>
                    <a:pt x="30372" y="7241"/>
                    <a:pt x="34304" y="5291"/>
                  </a:cubicBezTo>
                  <a:cubicBezTo>
                    <a:pt x="28965" y="2612"/>
                    <a:pt x="23221" y="622"/>
                    <a:pt x="17254" y="115"/>
                  </a:cubicBezTo>
                  <a:cubicBezTo>
                    <a:pt x="16326" y="39"/>
                    <a:pt x="15393" y="0"/>
                    <a:pt x="14460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72275" y="3317875"/>
              <a:ext cx="847450" cy="348000"/>
            </a:xfrm>
            <a:custGeom>
              <a:avLst/>
              <a:gdLst/>
              <a:ahLst/>
              <a:cxnLst/>
              <a:rect l="l" t="t" r="r" b="b"/>
              <a:pathLst>
                <a:path w="33898" h="13920" extrusionOk="0">
                  <a:moveTo>
                    <a:pt x="24474" y="0"/>
                  </a:moveTo>
                  <a:cubicBezTo>
                    <a:pt x="18101" y="0"/>
                    <a:pt x="11698" y="2421"/>
                    <a:pt x="7145" y="6906"/>
                  </a:cubicBezTo>
                  <a:cubicBezTo>
                    <a:pt x="4852" y="9159"/>
                    <a:pt x="2923" y="11940"/>
                    <a:pt x="1" y="13341"/>
                  </a:cubicBezTo>
                  <a:lnTo>
                    <a:pt x="1" y="13462"/>
                  </a:lnTo>
                  <a:cubicBezTo>
                    <a:pt x="2359" y="13693"/>
                    <a:pt x="4753" y="13919"/>
                    <a:pt x="7123" y="13919"/>
                  </a:cubicBezTo>
                  <a:cubicBezTo>
                    <a:pt x="9544" y="13919"/>
                    <a:pt x="11941" y="13683"/>
                    <a:pt x="14250" y="12975"/>
                  </a:cubicBezTo>
                  <a:cubicBezTo>
                    <a:pt x="18289" y="11757"/>
                    <a:pt x="21780" y="9159"/>
                    <a:pt x="25007" y="6419"/>
                  </a:cubicBezTo>
                  <a:cubicBezTo>
                    <a:pt x="27514" y="4284"/>
                    <a:pt x="30286" y="1904"/>
                    <a:pt x="33541" y="1904"/>
                  </a:cubicBezTo>
                  <a:cubicBezTo>
                    <a:pt x="33659" y="1904"/>
                    <a:pt x="33778" y="1907"/>
                    <a:pt x="33898" y="1913"/>
                  </a:cubicBezTo>
                  <a:cubicBezTo>
                    <a:pt x="30927" y="622"/>
                    <a:pt x="27704" y="0"/>
                    <a:pt x="24474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973900" y="3804250"/>
              <a:ext cx="674425" cy="179025"/>
            </a:xfrm>
            <a:custGeom>
              <a:avLst/>
              <a:gdLst/>
              <a:ahLst/>
              <a:cxnLst/>
              <a:rect l="l" t="t" r="r" b="b"/>
              <a:pathLst>
                <a:path w="26977" h="7161" extrusionOk="0">
                  <a:moveTo>
                    <a:pt x="8313" y="1"/>
                  </a:moveTo>
                  <a:cubicBezTo>
                    <a:pt x="5507" y="1"/>
                    <a:pt x="2704" y="372"/>
                    <a:pt x="1" y="1132"/>
                  </a:cubicBezTo>
                  <a:lnTo>
                    <a:pt x="2436" y="604"/>
                  </a:lnTo>
                  <a:cubicBezTo>
                    <a:pt x="6842" y="3803"/>
                    <a:pt x="11667" y="7161"/>
                    <a:pt x="17107" y="7161"/>
                  </a:cubicBezTo>
                  <a:cubicBezTo>
                    <a:pt x="17156" y="7161"/>
                    <a:pt x="17205" y="7161"/>
                    <a:pt x="17254" y="7160"/>
                  </a:cubicBezTo>
                  <a:cubicBezTo>
                    <a:pt x="20371" y="7121"/>
                    <a:pt x="23414" y="5975"/>
                    <a:pt x="26524" y="5975"/>
                  </a:cubicBezTo>
                  <a:cubicBezTo>
                    <a:pt x="26675" y="5975"/>
                    <a:pt x="26825" y="5977"/>
                    <a:pt x="26976" y="5983"/>
                  </a:cubicBezTo>
                  <a:cubicBezTo>
                    <a:pt x="21598" y="2075"/>
                    <a:pt x="14948" y="1"/>
                    <a:pt x="8313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971875" y="2974450"/>
              <a:ext cx="255775" cy="859125"/>
            </a:xfrm>
            <a:custGeom>
              <a:avLst/>
              <a:gdLst/>
              <a:ahLst/>
              <a:cxnLst/>
              <a:rect l="l" t="t" r="r" b="b"/>
              <a:pathLst>
                <a:path w="10231" h="34365" extrusionOk="0">
                  <a:moveTo>
                    <a:pt x="8830" y="1"/>
                  </a:moveTo>
                  <a:cubicBezTo>
                    <a:pt x="6435" y="2660"/>
                    <a:pt x="4730" y="5948"/>
                    <a:pt x="3958" y="9459"/>
                  </a:cubicBezTo>
                  <a:cubicBezTo>
                    <a:pt x="3025" y="13620"/>
                    <a:pt x="3370" y="17944"/>
                    <a:pt x="3289" y="22226"/>
                  </a:cubicBezTo>
                  <a:cubicBezTo>
                    <a:pt x="3241" y="24242"/>
                    <a:pt x="3075" y="26303"/>
                    <a:pt x="2642" y="28277"/>
                  </a:cubicBezTo>
                  <a:lnTo>
                    <a:pt x="2642" y="28277"/>
                  </a:lnTo>
                  <a:cubicBezTo>
                    <a:pt x="3725" y="24640"/>
                    <a:pt x="4394" y="23107"/>
                    <a:pt x="5663" y="21374"/>
                  </a:cubicBezTo>
                  <a:cubicBezTo>
                    <a:pt x="7287" y="19162"/>
                    <a:pt x="8688" y="16685"/>
                    <a:pt x="9256" y="13986"/>
                  </a:cubicBezTo>
                  <a:cubicBezTo>
                    <a:pt x="10230" y="9419"/>
                    <a:pt x="8708" y="4669"/>
                    <a:pt x="8830" y="1"/>
                  </a:cubicBezTo>
                  <a:close/>
                  <a:moveTo>
                    <a:pt x="2642" y="28277"/>
                  </a:moveTo>
                  <a:cubicBezTo>
                    <a:pt x="2635" y="28303"/>
                    <a:pt x="2627" y="28330"/>
                    <a:pt x="2619" y="28356"/>
                  </a:cubicBezTo>
                  <a:lnTo>
                    <a:pt x="0" y="34364"/>
                  </a:lnTo>
                  <a:cubicBezTo>
                    <a:pt x="1348" y="32567"/>
                    <a:pt x="2161" y="30476"/>
                    <a:pt x="2642" y="28277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23"/>
          <p:cNvSpPr/>
          <p:nvPr/>
        </p:nvSpPr>
        <p:spPr>
          <a:xfrm flipH="1">
            <a:off x="766669" y="582807"/>
            <a:ext cx="294357" cy="328232"/>
          </a:xfrm>
          <a:custGeom>
            <a:avLst/>
            <a:gdLst/>
            <a:ahLst/>
            <a:cxnLst/>
            <a:rect l="l" t="t" r="r" b="b"/>
            <a:pathLst>
              <a:path w="14128" h="15752" extrusionOk="0">
                <a:moveTo>
                  <a:pt x="6110" y="5684"/>
                </a:moveTo>
                <a:lnTo>
                  <a:pt x="7957" y="0"/>
                </a:lnTo>
                <a:lnTo>
                  <a:pt x="8729" y="5562"/>
                </a:lnTo>
                <a:lnTo>
                  <a:pt x="14128" y="5318"/>
                </a:lnTo>
                <a:lnTo>
                  <a:pt x="9926" y="8282"/>
                </a:lnTo>
                <a:lnTo>
                  <a:pt x="12626" y="12625"/>
                </a:lnTo>
                <a:lnTo>
                  <a:pt x="8627" y="9662"/>
                </a:lnTo>
                <a:lnTo>
                  <a:pt x="6942" y="15751"/>
                </a:lnTo>
                <a:lnTo>
                  <a:pt x="6029" y="9540"/>
                </a:lnTo>
                <a:lnTo>
                  <a:pt x="1198" y="12524"/>
                </a:lnTo>
                <a:lnTo>
                  <a:pt x="4263" y="7815"/>
                </a:lnTo>
                <a:cubicBezTo>
                  <a:pt x="4263" y="7815"/>
                  <a:pt x="1" y="3532"/>
                  <a:pt x="366" y="3776"/>
                </a:cubicBezTo>
                <a:cubicBezTo>
                  <a:pt x="731" y="3999"/>
                  <a:pt x="6110" y="5684"/>
                  <a:pt x="6110" y="56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 flipH="1">
            <a:off x="438025" y="306826"/>
            <a:ext cx="209350" cy="234339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0"/>
                </a:lnTo>
                <a:lnTo>
                  <a:pt x="6211" y="3979"/>
                </a:lnTo>
                <a:lnTo>
                  <a:pt x="10047" y="3796"/>
                </a:lnTo>
                <a:lnTo>
                  <a:pt x="7064" y="5907"/>
                </a:lnTo>
                <a:lnTo>
                  <a:pt x="8992" y="9012"/>
                </a:lnTo>
                <a:lnTo>
                  <a:pt x="6130" y="6902"/>
                </a:lnTo>
                <a:lnTo>
                  <a:pt x="4932" y="11245"/>
                </a:lnTo>
                <a:lnTo>
                  <a:pt x="4283" y="6800"/>
                </a:lnTo>
                <a:lnTo>
                  <a:pt x="853" y="8931"/>
                </a:lnTo>
                <a:lnTo>
                  <a:pt x="3024" y="5582"/>
                </a:lnTo>
                <a:cubicBezTo>
                  <a:pt x="3024" y="5582"/>
                  <a:pt x="0" y="2538"/>
                  <a:pt x="264" y="2700"/>
                </a:cubicBezTo>
                <a:cubicBezTo>
                  <a:pt x="507" y="2862"/>
                  <a:pt x="4344" y="4060"/>
                  <a:pt x="4344" y="40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/>
          <p:nvPr/>
        </p:nvSpPr>
        <p:spPr>
          <a:xfrm flipH="1">
            <a:off x="259037" y="665840"/>
            <a:ext cx="144867" cy="162167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1"/>
                </a:lnTo>
                <a:lnTo>
                  <a:pt x="6211" y="3979"/>
                </a:lnTo>
                <a:lnTo>
                  <a:pt x="10048" y="3796"/>
                </a:lnTo>
                <a:lnTo>
                  <a:pt x="7044" y="5907"/>
                </a:lnTo>
                <a:lnTo>
                  <a:pt x="8992" y="9013"/>
                </a:lnTo>
                <a:lnTo>
                  <a:pt x="6130" y="6902"/>
                </a:lnTo>
                <a:lnTo>
                  <a:pt x="4933" y="11246"/>
                </a:lnTo>
                <a:lnTo>
                  <a:pt x="4283" y="6800"/>
                </a:lnTo>
                <a:lnTo>
                  <a:pt x="832" y="8932"/>
                </a:lnTo>
                <a:lnTo>
                  <a:pt x="3025" y="5583"/>
                </a:lnTo>
                <a:cubicBezTo>
                  <a:pt x="3025" y="5583"/>
                  <a:pt x="0" y="2538"/>
                  <a:pt x="244" y="2700"/>
                </a:cubicBezTo>
                <a:cubicBezTo>
                  <a:pt x="508" y="2863"/>
                  <a:pt x="4344" y="4060"/>
                  <a:pt x="4344" y="40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3"/>
          <p:cNvSpPr/>
          <p:nvPr/>
        </p:nvSpPr>
        <p:spPr>
          <a:xfrm rot="4078990" flipH="1">
            <a:off x="139542" y="2711546"/>
            <a:ext cx="461338" cy="1019032"/>
          </a:xfrm>
          <a:custGeom>
            <a:avLst/>
            <a:gdLst/>
            <a:ahLst/>
            <a:cxnLst/>
            <a:rect l="l" t="t" r="r" b="b"/>
            <a:pathLst>
              <a:path w="21598" h="47707" extrusionOk="0">
                <a:moveTo>
                  <a:pt x="16850" y="0"/>
                </a:moveTo>
                <a:cubicBezTo>
                  <a:pt x="16610" y="0"/>
                  <a:pt x="16361" y="109"/>
                  <a:pt x="16198" y="272"/>
                </a:cubicBezTo>
                <a:cubicBezTo>
                  <a:pt x="15954" y="515"/>
                  <a:pt x="15812" y="840"/>
                  <a:pt x="15691" y="1144"/>
                </a:cubicBezTo>
                <a:cubicBezTo>
                  <a:pt x="14858" y="3519"/>
                  <a:pt x="15244" y="6239"/>
                  <a:pt x="14432" y="8573"/>
                </a:cubicBezTo>
                <a:cubicBezTo>
                  <a:pt x="14432" y="8573"/>
                  <a:pt x="14432" y="8573"/>
                  <a:pt x="14432" y="8553"/>
                </a:cubicBezTo>
                <a:cubicBezTo>
                  <a:pt x="14371" y="7822"/>
                  <a:pt x="14331" y="7071"/>
                  <a:pt x="14249" y="6320"/>
                </a:cubicBezTo>
                <a:cubicBezTo>
                  <a:pt x="14209" y="5874"/>
                  <a:pt x="14148" y="5407"/>
                  <a:pt x="14067" y="4940"/>
                </a:cubicBezTo>
                <a:cubicBezTo>
                  <a:pt x="13986" y="4494"/>
                  <a:pt x="13904" y="4027"/>
                  <a:pt x="13803" y="3580"/>
                </a:cubicBezTo>
                <a:cubicBezTo>
                  <a:pt x="13742" y="3235"/>
                  <a:pt x="13641" y="2931"/>
                  <a:pt x="13356" y="2707"/>
                </a:cubicBezTo>
                <a:lnTo>
                  <a:pt x="13356" y="2707"/>
                </a:lnTo>
                <a:cubicBezTo>
                  <a:pt x="13377" y="3052"/>
                  <a:pt x="13377" y="3337"/>
                  <a:pt x="13417" y="3621"/>
                </a:cubicBezTo>
                <a:cubicBezTo>
                  <a:pt x="13641" y="5366"/>
                  <a:pt x="13945" y="7112"/>
                  <a:pt x="13986" y="8857"/>
                </a:cubicBezTo>
                <a:cubicBezTo>
                  <a:pt x="14026" y="10786"/>
                  <a:pt x="14047" y="12734"/>
                  <a:pt x="13864" y="14663"/>
                </a:cubicBezTo>
                <a:cubicBezTo>
                  <a:pt x="12788" y="13404"/>
                  <a:pt x="11834" y="12024"/>
                  <a:pt x="10961" y="10603"/>
                </a:cubicBezTo>
                <a:cubicBezTo>
                  <a:pt x="10738" y="10217"/>
                  <a:pt x="10494" y="9832"/>
                  <a:pt x="10170" y="9527"/>
                </a:cubicBezTo>
                <a:cubicBezTo>
                  <a:pt x="9873" y="9249"/>
                  <a:pt x="9491" y="9055"/>
                  <a:pt x="9086" y="9055"/>
                </a:cubicBezTo>
                <a:cubicBezTo>
                  <a:pt x="9048" y="9055"/>
                  <a:pt x="9010" y="9057"/>
                  <a:pt x="8972" y="9060"/>
                </a:cubicBezTo>
                <a:cubicBezTo>
                  <a:pt x="8526" y="9101"/>
                  <a:pt x="8099" y="9466"/>
                  <a:pt x="8079" y="9913"/>
                </a:cubicBezTo>
                <a:cubicBezTo>
                  <a:pt x="8079" y="10116"/>
                  <a:pt x="8140" y="10299"/>
                  <a:pt x="8221" y="10481"/>
                </a:cubicBezTo>
                <a:cubicBezTo>
                  <a:pt x="8505" y="11050"/>
                  <a:pt x="8932" y="11516"/>
                  <a:pt x="9378" y="11943"/>
                </a:cubicBezTo>
                <a:cubicBezTo>
                  <a:pt x="10718" y="13201"/>
                  <a:pt x="12199" y="14297"/>
                  <a:pt x="13823" y="15170"/>
                </a:cubicBezTo>
                <a:cubicBezTo>
                  <a:pt x="13803" y="15272"/>
                  <a:pt x="13803" y="15373"/>
                  <a:pt x="13783" y="15475"/>
                </a:cubicBezTo>
                <a:cubicBezTo>
                  <a:pt x="13519" y="17788"/>
                  <a:pt x="13093" y="20082"/>
                  <a:pt x="12544" y="22335"/>
                </a:cubicBezTo>
                <a:cubicBezTo>
                  <a:pt x="11225" y="20305"/>
                  <a:pt x="10129" y="18113"/>
                  <a:pt x="9175" y="15860"/>
                </a:cubicBezTo>
                <a:cubicBezTo>
                  <a:pt x="8932" y="15332"/>
                  <a:pt x="8708" y="14764"/>
                  <a:pt x="8343" y="14318"/>
                </a:cubicBezTo>
                <a:cubicBezTo>
                  <a:pt x="7957" y="13851"/>
                  <a:pt x="7429" y="13485"/>
                  <a:pt x="6841" y="13445"/>
                </a:cubicBezTo>
                <a:cubicBezTo>
                  <a:pt x="6826" y="13444"/>
                  <a:pt x="6811" y="13444"/>
                  <a:pt x="6796" y="13444"/>
                </a:cubicBezTo>
                <a:cubicBezTo>
                  <a:pt x="6221" y="13444"/>
                  <a:pt x="5620" y="13825"/>
                  <a:pt x="5522" y="14399"/>
                </a:cubicBezTo>
                <a:cubicBezTo>
                  <a:pt x="5461" y="14663"/>
                  <a:pt x="5522" y="14926"/>
                  <a:pt x="5603" y="15170"/>
                </a:cubicBezTo>
                <a:cubicBezTo>
                  <a:pt x="5846" y="15962"/>
                  <a:pt x="6333" y="16672"/>
                  <a:pt x="6841" y="17322"/>
                </a:cubicBezTo>
                <a:cubicBezTo>
                  <a:pt x="8444" y="19372"/>
                  <a:pt x="10332" y="21198"/>
                  <a:pt x="12443" y="22721"/>
                </a:cubicBezTo>
                <a:cubicBezTo>
                  <a:pt x="12281" y="23350"/>
                  <a:pt x="12118" y="23959"/>
                  <a:pt x="11956" y="24568"/>
                </a:cubicBezTo>
                <a:cubicBezTo>
                  <a:pt x="11530" y="26009"/>
                  <a:pt x="11042" y="27409"/>
                  <a:pt x="10535" y="28810"/>
                </a:cubicBezTo>
                <a:cubicBezTo>
                  <a:pt x="9256" y="26334"/>
                  <a:pt x="8262" y="23715"/>
                  <a:pt x="7369" y="21077"/>
                </a:cubicBezTo>
                <a:cubicBezTo>
                  <a:pt x="7145" y="20366"/>
                  <a:pt x="6922" y="19656"/>
                  <a:pt x="6496" y="19047"/>
                </a:cubicBezTo>
                <a:cubicBezTo>
                  <a:pt x="6090" y="18438"/>
                  <a:pt x="5481" y="17931"/>
                  <a:pt x="4750" y="17829"/>
                </a:cubicBezTo>
                <a:cubicBezTo>
                  <a:pt x="4678" y="17819"/>
                  <a:pt x="4606" y="17814"/>
                  <a:pt x="4533" y="17814"/>
                </a:cubicBezTo>
                <a:cubicBezTo>
                  <a:pt x="3866" y="17814"/>
                  <a:pt x="3188" y="18224"/>
                  <a:pt x="3005" y="18864"/>
                </a:cubicBezTo>
                <a:cubicBezTo>
                  <a:pt x="2923" y="19169"/>
                  <a:pt x="2944" y="19514"/>
                  <a:pt x="3025" y="19838"/>
                </a:cubicBezTo>
                <a:cubicBezTo>
                  <a:pt x="3248" y="20833"/>
                  <a:pt x="3776" y="21746"/>
                  <a:pt x="4324" y="22619"/>
                </a:cubicBezTo>
                <a:cubicBezTo>
                  <a:pt x="5988" y="25177"/>
                  <a:pt x="7978" y="27511"/>
                  <a:pt x="10271" y="29541"/>
                </a:cubicBezTo>
                <a:cubicBezTo>
                  <a:pt x="10190" y="29723"/>
                  <a:pt x="10129" y="29926"/>
                  <a:pt x="10048" y="30109"/>
                </a:cubicBezTo>
                <a:cubicBezTo>
                  <a:pt x="9337" y="32017"/>
                  <a:pt x="8485" y="33844"/>
                  <a:pt x="7632" y="35691"/>
                </a:cubicBezTo>
                <a:cubicBezTo>
                  <a:pt x="7227" y="36564"/>
                  <a:pt x="6780" y="37416"/>
                  <a:pt x="6374" y="38269"/>
                </a:cubicBezTo>
                <a:cubicBezTo>
                  <a:pt x="5379" y="35549"/>
                  <a:pt x="4710" y="32707"/>
                  <a:pt x="4182" y="29865"/>
                </a:cubicBezTo>
                <a:cubicBezTo>
                  <a:pt x="4040" y="29135"/>
                  <a:pt x="3898" y="28404"/>
                  <a:pt x="3593" y="27734"/>
                </a:cubicBezTo>
                <a:cubicBezTo>
                  <a:pt x="3268" y="27085"/>
                  <a:pt x="2720" y="26496"/>
                  <a:pt x="2010" y="26293"/>
                </a:cubicBezTo>
                <a:cubicBezTo>
                  <a:pt x="1869" y="26257"/>
                  <a:pt x="1722" y="26239"/>
                  <a:pt x="1574" y="26239"/>
                </a:cubicBezTo>
                <a:cubicBezTo>
                  <a:pt x="977" y="26239"/>
                  <a:pt x="370" y="26531"/>
                  <a:pt x="143" y="27085"/>
                </a:cubicBezTo>
                <a:cubicBezTo>
                  <a:pt x="1" y="27389"/>
                  <a:pt x="1" y="27714"/>
                  <a:pt x="21" y="28039"/>
                </a:cubicBezTo>
                <a:cubicBezTo>
                  <a:pt x="102" y="29074"/>
                  <a:pt x="508" y="30048"/>
                  <a:pt x="934" y="30982"/>
                </a:cubicBezTo>
                <a:cubicBezTo>
                  <a:pt x="2274" y="33824"/>
                  <a:pt x="4019" y="36483"/>
                  <a:pt x="6090" y="38857"/>
                </a:cubicBezTo>
                <a:cubicBezTo>
                  <a:pt x="5319" y="40441"/>
                  <a:pt x="4568" y="42024"/>
                  <a:pt x="3715" y="43546"/>
                </a:cubicBezTo>
                <a:cubicBezTo>
                  <a:pt x="3411" y="44114"/>
                  <a:pt x="3106" y="44683"/>
                  <a:pt x="2863" y="45271"/>
                </a:cubicBezTo>
                <a:cubicBezTo>
                  <a:pt x="2660" y="45738"/>
                  <a:pt x="2416" y="46185"/>
                  <a:pt x="2172" y="46631"/>
                </a:cubicBezTo>
                <a:cubicBezTo>
                  <a:pt x="1990" y="46956"/>
                  <a:pt x="1766" y="47281"/>
                  <a:pt x="1706" y="47646"/>
                </a:cubicBezTo>
                <a:cubicBezTo>
                  <a:pt x="1753" y="47686"/>
                  <a:pt x="1804" y="47707"/>
                  <a:pt x="1855" y="47707"/>
                </a:cubicBezTo>
                <a:cubicBezTo>
                  <a:pt x="1935" y="47707"/>
                  <a:pt x="2017" y="47656"/>
                  <a:pt x="2091" y="47545"/>
                </a:cubicBezTo>
                <a:cubicBezTo>
                  <a:pt x="2213" y="47403"/>
                  <a:pt x="2335" y="47240"/>
                  <a:pt x="2416" y="47058"/>
                </a:cubicBezTo>
                <a:cubicBezTo>
                  <a:pt x="2741" y="46367"/>
                  <a:pt x="3066" y="45677"/>
                  <a:pt x="3492" y="45028"/>
                </a:cubicBezTo>
                <a:cubicBezTo>
                  <a:pt x="3695" y="44703"/>
                  <a:pt x="3857" y="44317"/>
                  <a:pt x="4040" y="43952"/>
                </a:cubicBezTo>
                <a:cubicBezTo>
                  <a:pt x="4425" y="43181"/>
                  <a:pt x="4913" y="42430"/>
                  <a:pt x="5258" y="41618"/>
                </a:cubicBezTo>
                <a:cubicBezTo>
                  <a:pt x="5603" y="40826"/>
                  <a:pt x="5988" y="40075"/>
                  <a:pt x="6374" y="39304"/>
                </a:cubicBezTo>
                <a:cubicBezTo>
                  <a:pt x="7064" y="37985"/>
                  <a:pt x="7673" y="36645"/>
                  <a:pt x="8282" y="35305"/>
                </a:cubicBezTo>
                <a:cubicBezTo>
                  <a:pt x="8952" y="33864"/>
                  <a:pt x="9622" y="32403"/>
                  <a:pt x="10210" y="30921"/>
                </a:cubicBezTo>
                <a:cubicBezTo>
                  <a:pt x="10352" y="30576"/>
                  <a:pt x="10494" y="30211"/>
                  <a:pt x="10637" y="29865"/>
                </a:cubicBezTo>
                <a:cubicBezTo>
                  <a:pt x="10677" y="29906"/>
                  <a:pt x="10718" y="29947"/>
                  <a:pt x="10758" y="29987"/>
                </a:cubicBezTo>
                <a:lnTo>
                  <a:pt x="10961" y="29622"/>
                </a:lnTo>
                <a:cubicBezTo>
                  <a:pt x="10900" y="29541"/>
                  <a:pt x="10860" y="29460"/>
                  <a:pt x="10819" y="29378"/>
                </a:cubicBezTo>
                <a:cubicBezTo>
                  <a:pt x="10819" y="29358"/>
                  <a:pt x="10819" y="29358"/>
                  <a:pt x="10819" y="29358"/>
                </a:cubicBezTo>
                <a:cubicBezTo>
                  <a:pt x="13823" y="29236"/>
                  <a:pt x="16665" y="27836"/>
                  <a:pt x="19060" y="26009"/>
                </a:cubicBezTo>
                <a:cubicBezTo>
                  <a:pt x="19892" y="25359"/>
                  <a:pt x="20745" y="24548"/>
                  <a:pt x="20806" y="23492"/>
                </a:cubicBezTo>
                <a:cubicBezTo>
                  <a:pt x="20826" y="23289"/>
                  <a:pt x="20806" y="23066"/>
                  <a:pt x="20704" y="22883"/>
                </a:cubicBezTo>
                <a:cubicBezTo>
                  <a:pt x="20532" y="22538"/>
                  <a:pt x="20124" y="22374"/>
                  <a:pt x="19737" y="22374"/>
                </a:cubicBezTo>
                <a:cubicBezTo>
                  <a:pt x="19714" y="22374"/>
                  <a:pt x="19691" y="22375"/>
                  <a:pt x="19669" y="22376"/>
                </a:cubicBezTo>
                <a:cubicBezTo>
                  <a:pt x="19263" y="22396"/>
                  <a:pt x="18898" y="22599"/>
                  <a:pt x="18532" y="22802"/>
                </a:cubicBezTo>
                <a:cubicBezTo>
                  <a:pt x="15711" y="24466"/>
                  <a:pt x="13884" y="27592"/>
                  <a:pt x="10961" y="29013"/>
                </a:cubicBezTo>
                <a:cubicBezTo>
                  <a:pt x="11550" y="27430"/>
                  <a:pt x="12078" y="25806"/>
                  <a:pt x="12544" y="24162"/>
                </a:cubicBezTo>
                <a:cubicBezTo>
                  <a:pt x="12666" y="23776"/>
                  <a:pt x="12788" y="23370"/>
                  <a:pt x="12890" y="22964"/>
                </a:cubicBezTo>
                <a:cubicBezTo>
                  <a:pt x="15589" y="22660"/>
                  <a:pt x="18025" y="21117"/>
                  <a:pt x="19994" y="19230"/>
                </a:cubicBezTo>
                <a:cubicBezTo>
                  <a:pt x="20664" y="18600"/>
                  <a:pt x="21333" y="17809"/>
                  <a:pt x="21272" y="16895"/>
                </a:cubicBezTo>
                <a:cubicBezTo>
                  <a:pt x="21272" y="16713"/>
                  <a:pt x="21232" y="16530"/>
                  <a:pt x="21130" y="16368"/>
                </a:cubicBezTo>
                <a:cubicBezTo>
                  <a:pt x="20962" y="16131"/>
                  <a:pt x="20652" y="16007"/>
                  <a:pt x="20354" y="16007"/>
                </a:cubicBezTo>
                <a:cubicBezTo>
                  <a:pt x="20294" y="16007"/>
                  <a:pt x="20234" y="16012"/>
                  <a:pt x="20176" y="16023"/>
                </a:cubicBezTo>
                <a:cubicBezTo>
                  <a:pt x="19831" y="16083"/>
                  <a:pt x="19527" y="16286"/>
                  <a:pt x="19243" y="16510"/>
                </a:cubicBezTo>
                <a:cubicBezTo>
                  <a:pt x="16848" y="18296"/>
                  <a:pt x="15549" y="21381"/>
                  <a:pt x="12930" y="22822"/>
                </a:cubicBezTo>
                <a:lnTo>
                  <a:pt x="12930" y="22822"/>
                </a:lnTo>
                <a:cubicBezTo>
                  <a:pt x="13194" y="21807"/>
                  <a:pt x="13417" y="20772"/>
                  <a:pt x="13600" y="19757"/>
                </a:cubicBezTo>
                <a:cubicBezTo>
                  <a:pt x="13884" y="18296"/>
                  <a:pt x="14087" y="16834"/>
                  <a:pt x="14249" y="15353"/>
                </a:cubicBezTo>
                <a:cubicBezTo>
                  <a:pt x="16706" y="14784"/>
                  <a:pt x="18816" y="13161"/>
                  <a:pt x="20481" y="11253"/>
                </a:cubicBezTo>
                <a:cubicBezTo>
                  <a:pt x="21049" y="10583"/>
                  <a:pt x="21597" y="9791"/>
                  <a:pt x="21475" y="8939"/>
                </a:cubicBezTo>
                <a:cubicBezTo>
                  <a:pt x="21455" y="8756"/>
                  <a:pt x="21394" y="8573"/>
                  <a:pt x="21293" y="8452"/>
                </a:cubicBezTo>
                <a:cubicBezTo>
                  <a:pt x="21130" y="8259"/>
                  <a:pt x="20880" y="8174"/>
                  <a:pt x="20631" y="8174"/>
                </a:cubicBezTo>
                <a:cubicBezTo>
                  <a:pt x="20539" y="8174"/>
                  <a:pt x="20447" y="8186"/>
                  <a:pt x="20359" y="8208"/>
                </a:cubicBezTo>
                <a:cubicBezTo>
                  <a:pt x="20034" y="8309"/>
                  <a:pt x="19770" y="8512"/>
                  <a:pt x="19507" y="8736"/>
                </a:cubicBezTo>
                <a:cubicBezTo>
                  <a:pt x="17477" y="10603"/>
                  <a:pt x="16503" y="13506"/>
                  <a:pt x="14290" y="15129"/>
                </a:cubicBezTo>
                <a:cubicBezTo>
                  <a:pt x="14371" y="14439"/>
                  <a:pt x="14412" y="13729"/>
                  <a:pt x="14452" y="13018"/>
                </a:cubicBezTo>
                <a:cubicBezTo>
                  <a:pt x="14473" y="12288"/>
                  <a:pt x="14513" y="11537"/>
                  <a:pt x="14493" y="10786"/>
                </a:cubicBezTo>
                <a:cubicBezTo>
                  <a:pt x="14493" y="10278"/>
                  <a:pt x="14473" y="9771"/>
                  <a:pt x="14452" y="9263"/>
                </a:cubicBezTo>
                <a:cubicBezTo>
                  <a:pt x="16198" y="7599"/>
                  <a:pt x="17213" y="5265"/>
                  <a:pt x="17741" y="2890"/>
                </a:cubicBezTo>
                <a:cubicBezTo>
                  <a:pt x="17923" y="2038"/>
                  <a:pt x="18025" y="1084"/>
                  <a:pt x="17517" y="373"/>
                </a:cubicBezTo>
                <a:cubicBezTo>
                  <a:pt x="17396" y="231"/>
                  <a:pt x="17274" y="109"/>
                  <a:pt x="17111" y="48"/>
                </a:cubicBezTo>
                <a:cubicBezTo>
                  <a:pt x="17029" y="15"/>
                  <a:pt x="16940" y="0"/>
                  <a:pt x="16850" y="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3"/>
          <p:cNvGrpSpPr/>
          <p:nvPr/>
        </p:nvGrpSpPr>
        <p:grpSpPr>
          <a:xfrm rot="1002648" flipH="1">
            <a:off x="-3644" y="1940403"/>
            <a:ext cx="1118715" cy="1401375"/>
            <a:chOff x="4801025" y="1762175"/>
            <a:chExt cx="1309225" cy="1640075"/>
          </a:xfrm>
        </p:grpSpPr>
        <p:sp>
          <p:nvSpPr>
            <p:cNvPr id="424" name="Google Shape;424;p23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4191000" cy="12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7825"/>
            <a:ext cx="128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720000" y="3513175"/>
            <a:ext cx="41910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 rot="10800000">
            <a:off x="385616" y="-19225"/>
            <a:ext cx="8201700" cy="5168400"/>
          </a:xfrm>
          <a:prstGeom prst="round2SameRect">
            <a:avLst>
              <a:gd name="adj1" fmla="val 24458"/>
              <a:gd name="adj2" fmla="val 2602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10800000">
            <a:off x="541950" y="-19225"/>
            <a:ext cx="8201700" cy="5168400"/>
          </a:xfrm>
          <a:prstGeom prst="round2SameRect">
            <a:avLst>
              <a:gd name="adj1" fmla="val 24458"/>
              <a:gd name="adj2" fmla="val 26029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94902" y="595433"/>
            <a:ext cx="229509" cy="255891"/>
          </a:xfrm>
          <a:custGeom>
            <a:avLst/>
            <a:gdLst/>
            <a:ahLst/>
            <a:cxnLst/>
            <a:rect l="l" t="t" r="r" b="b"/>
            <a:pathLst>
              <a:path w="14128" h="15752" extrusionOk="0">
                <a:moveTo>
                  <a:pt x="6110" y="5684"/>
                </a:moveTo>
                <a:lnTo>
                  <a:pt x="7957" y="0"/>
                </a:lnTo>
                <a:lnTo>
                  <a:pt x="8729" y="5562"/>
                </a:lnTo>
                <a:lnTo>
                  <a:pt x="14128" y="5318"/>
                </a:lnTo>
                <a:lnTo>
                  <a:pt x="9926" y="8282"/>
                </a:lnTo>
                <a:lnTo>
                  <a:pt x="12626" y="12625"/>
                </a:lnTo>
                <a:lnTo>
                  <a:pt x="8627" y="9662"/>
                </a:lnTo>
                <a:lnTo>
                  <a:pt x="6942" y="15751"/>
                </a:lnTo>
                <a:lnTo>
                  <a:pt x="6029" y="9540"/>
                </a:lnTo>
                <a:lnTo>
                  <a:pt x="1198" y="12524"/>
                </a:lnTo>
                <a:lnTo>
                  <a:pt x="4263" y="7815"/>
                </a:lnTo>
                <a:cubicBezTo>
                  <a:pt x="4263" y="7815"/>
                  <a:pt x="1" y="3532"/>
                  <a:pt x="366" y="3776"/>
                </a:cubicBezTo>
                <a:cubicBezTo>
                  <a:pt x="731" y="3999"/>
                  <a:pt x="6110" y="5684"/>
                  <a:pt x="6110" y="5684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617415" y="380271"/>
            <a:ext cx="163230" cy="182691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0"/>
                </a:lnTo>
                <a:lnTo>
                  <a:pt x="6211" y="3979"/>
                </a:lnTo>
                <a:lnTo>
                  <a:pt x="10047" y="3796"/>
                </a:lnTo>
                <a:lnTo>
                  <a:pt x="7064" y="5907"/>
                </a:lnTo>
                <a:lnTo>
                  <a:pt x="8992" y="9012"/>
                </a:lnTo>
                <a:lnTo>
                  <a:pt x="6130" y="6902"/>
                </a:lnTo>
                <a:lnTo>
                  <a:pt x="4932" y="11245"/>
                </a:lnTo>
                <a:lnTo>
                  <a:pt x="4283" y="6800"/>
                </a:lnTo>
                <a:lnTo>
                  <a:pt x="853" y="8931"/>
                </a:lnTo>
                <a:lnTo>
                  <a:pt x="3024" y="5582"/>
                </a:lnTo>
                <a:cubicBezTo>
                  <a:pt x="3024" y="5582"/>
                  <a:pt x="0" y="2538"/>
                  <a:pt x="264" y="2700"/>
                </a:cubicBezTo>
                <a:cubicBezTo>
                  <a:pt x="507" y="2862"/>
                  <a:pt x="4344" y="4060"/>
                  <a:pt x="4344" y="406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07244" y="660167"/>
            <a:ext cx="112965" cy="126433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1"/>
                </a:lnTo>
                <a:lnTo>
                  <a:pt x="6211" y="3979"/>
                </a:lnTo>
                <a:lnTo>
                  <a:pt x="10048" y="3796"/>
                </a:lnTo>
                <a:lnTo>
                  <a:pt x="7044" y="5907"/>
                </a:lnTo>
                <a:lnTo>
                  <a:pt x="8992" y="9013"/>
                </a:lnTo>
                <a:lnTo>
                  <a:pt x="6130" y="6902"/>
                </a:lnTo>
                <a:lnTo>
                  <a:pt x="4933" y="11246"/>
                </a:lnTo>
                <a:lnTo>
                  <a:pt x="4283" y="6800"/>
                </a:lnTo>
                <a:lnTo>
                  <a:pt x="832" y="8932"/>
                </a:lnTo>
                <a:lnTo>
                  <a:pt x="3025" y="5583"/>
                </a:lnTo>
                <a:cubicBezTo>
                  <a:pt x="3025" y="5583"/>
                  <a:pt x="0" y="2538"/>
                  <a:pt x="244" y="2700"/>
                </a:cubicBezTo>
                <a:cubicBezTo>
                  <a:pt x="508" y="2863"/>
                  <a:pt x="4344" y="4060"/>
                  <a:pt x="4344" y="406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114550" y="2453900"/>
            <a:ext cx="29445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5104211" y="2453900"/>
            <a:ext cx="29445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Yeseva One"/>
              <a:buNone/>
              <a:defRPr sz="2500">
                <a:solidFill>
                  <a:schemeClr val="accent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3"/>
          </p:nvPr>
        </p:nvSpPr>
        <p:spPr>
          <a:xfrm>
            <a:off x="1114700" y="2955250"/>
            <a:ext cx="2944200" cy="13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4"/>
          </p:nvPr>
        </p:nvSpPr>
        <p:spPr>
          <a:xfrm>
            <a:off x="5104211" y="2955250"/>
            <a:ext cx="2944500" cy="13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5" name="Google Shape;55;p5"/>
          <p:cNvGrpSpPr/>
          <p:nvPr/>
        </p:nvGrpSpPr>
        <p:grpSpPr>
          <a:xfrm>
            <a:off x="474655" y="794679"/>
            <a:ext cx="504658" cy="685234"/>
            <a:chOff x="-2814225" y="1882025"/>
            <a:chExt cx="429825" cy="583625"/>
          </a:xfrm>
        </p:grpSpPr>
        <p:sp>
          <p:nvSpPr>
            <p:cNvPr id="56" name="Google Shape;56;p5"/>
            <p:cNvSpPr/>
            <p:nvPr/>
          </p:nvSpPr>
          <p:spPr>
            <a:xfrm>
              <a:off x="-2814225" y="2189500"/>
              <a:ext cx="64450" cy="77250"/>
            </a:xfrm>
            <a:custGeom>
              <a:avLst/>
              <a:gdLst/>
              <a:ahLst/>
              <a:cxnLst/>
              <a:rect l="l" t="t" r="r" b="b"/>
              <a:pathLst>
                <a:path w="2578" h="3090" extrusionOk="0">
                  <a:moveTo>
                    <a:pt x="781" y="0"/>
                  </a:moveTo>
                  <a:cubicBezTo>
                    <a:pt x="764" y="0"/>
                    <a:pt x="747" y="1"/>
                    <a:pt x="731" y="4"/>
                  </a:cubicBezTo>
                  <a:cubicBezTo>
                    <a:pt x="548" y="4"/>
                    <a:pt x="365" y="65"/>
                    <a:pt x="223" y="207"/>
                  </a:cubicBezTo>
                  <a:cubicBezTo>
                    <a:pt x="101" y="349"/>
                    <a:pt x="41" y="512"/>
                    <a:pt x="20" y="694"/>
                  </a:cubicBezTo>
                  <a:cubicBezTo>
                    <a:pt x="0" y="938"/>
                    <a:pt x="41" y="1202"/>
                    <a:pt x="101" y="1425"/>
                  </a:cubicBezTo>
                  <a:cubicBezTo>
                    <a:pt x="162" y="1668"/>
                    <a:pt x="264" y="1892"/>
                    <a:pt x="386" y="2095"/>
                  </a:cubicBezTo>
                  <a:cubicBezTo>
                    <a:pt x="690" y="2562"/>
                    <a:pt x="1116" y="2886"/>
                    <a:pt x="1644" y="3069"/>
                  </a:cubicBezTo>
                  <a:cubicBezTo>
                    <a:pt x="1699" y="3083"/>
                    <a:pt x="1756" y="3089"/>
                    <a:pt x="1813" y="3089"/>
                  </a:cubicBezTo>
                  <a:cubicBezTo>
                    <a:pt x="2009" y="3089"/>
                    <a:pt x="2208" y="3012"/>
                    <a:pt x="2334" y="2886"/>
                  </a:cubicBezTo>
                  <a:cubicBezTo>
                    <a:pt x="2517" y="2704"/>
                    <a:pt x="2578" y="2440"/>
                    <a:pt x="2517" y="2196"/>
                  </a:cubicBezTo>
                  <a:cubicBezTo>
                    <a:pt x="2334" y="1465"/>
                    <a:pt x="1928" y="796"/>
                    <a:pt x="1401" y="288"/>
                  </a:cubicBezTo>
                  <a:cubicBezTo>
                    <a:pt x="1319" y="207"/>
                    <a:pt x="1218" y="146"/>
                    <a:pt x="1116" y="106"/>
                  </a:cubicBezTo>
                  <a:cubicBezTo>
                    <a:pt x="1011" y="53"/>
                    <a:pt x="890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-2814225" y="2031900"/>
              <a:ext cx="71550" cy="88400"/>
            </a:xfrm>
            <a:custGeom>
              <a:avLst/>
              <a:gdLst/>
              <a:ahLst/>
              <a:cxnLst/>
              <a:rect l="l" t="t" r="r" b="b"/>
              <a:pathLst>
                <a:path w="2862" h="3536" extrusionOk="0">
                  <a:moveTo>
                    <a:pt x="931" y="0"/>
                  </a:moveTo>
                  <a:cubicBezTo>
                    <a:pt x="790" y="0"/>
                    <a:pt x="647" y="41"/>
                    <a:pt x="528" y="117"/>
                  </a:cubicBezTo>
                  <a:cubicBezTo>
                    <a:pt x="223" y="259"/>
                    <a:pt x="0" y="604"/>
                    <a:pt x="122" y="950"/>
                  </a:cubicBezTo>
                  <a:cubicBezTo>
                    <a:pt x="426" y="1863"/>
                    <a:pt x="934" y="2695"/>
                    <a:pt x="1644" y="3345"/>
                  </a:cubicBezTo>
                  <a:cubicBezTo>
                    <a:pt x="1781" y="3468"/>
                    <a:pt x="1955" y="3536"/>
                    <a:pt x="2141" y="3536"/>
                  </a:cubicBezTo>
                  <a:cubicBezTo>
                    <a:pt x="2230" y="3536"/>
                    <a:pt x="2323" y="3520"/>
                    <a:pt x="2415" y="3487"/>
                  </a:cubicBezTo>
                  <a:cubicBezTo>
                    <a:pt x="2659" y="3385"/>
                    <a:pt x="2862" y="3121"/>
                    <a:pt x="2842" y="2837"/>
                  </a:cubicBezTo>
                  <a:cubicBezTo>
                    <a:pt x="2781" y="1721"/>
                    <a:pt x="2212" y="706"/>
                    <a:pt x="1279" y="97"/>
                  </a:cubicBezTo>
                  <a:cubicBezTo>
                    <a:pt x="1175" y="31"/>
                    <a:pt x="1054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-2647300" y="2072200"/>
              <a:ext cx="72600" cy="81725"/>
            </a:xfrm>
            <a:custGeom>
              <a:avLst/>
              <a:gdLst/>
              <a:ahLst/>
              <a:cxnLst/>
              <a:rect l="l" t="t" r="r" b="b"/>
              <a:pathLst>
                <a:path w="2904" h="3269" extrusionOk="0">
                  <a:moveTo>
                    <a:pt x="884" y="1"/>
                  </a:moveTo>
                  <a:cubicBezTo>
                    <a:pt x="787" y="1"/>
                    <a:pt x="685" y="21"/>
                    <a:pt x="590" y="68"/>
                  </a:cubicBezTo>
                  <a:lnTo>
                    <a:pt x="549" y="68"/>
                  </a:lnTo>
                  <a:cubicBezTo>
                    <a:pt x="387" y="129"/>
                    <a:pt x="224" y="231"/>
                    <a:pt x="123" y="393"/>
                  </a:cubicBezTo>
                  <a:cubicBezTo>
                    <a:pt x="42" y="555"/>
                    <a:pt x="1" y="758"/>
                    <a:pt x="62" y="941"/>
                  </a:cubicBezTo>
                  <a:cubicBezTo>
                    <a:pt x="224" y="1367"/>
                    <a:pt x="407" y="1773"/>
                    <a:pt x="691" y="2118"/>
                  </a:cubicBezTo>
                  <a:cubicBezTo>
                    <a:pt x="833" y="2321"/>
                    <a:pt x="996" y="2524"/>
                    <a:pt x="1178" y="2687"/>
                  </a:cubicBezTo>
                  <a:cubicBezTo>
                    <a:pt x="1361" y="2869"/>
                    <a:pt x="1544" y="3011"/>
                    <a:pt x="1747" y="3174"/>
                  </a:cubicBezTo>
                  <a:lnTo>
                    <a:pt x="1929" y="3235"/>
                  </a:lnTo>
                  <a:cubicBezTo>
                    <a:pt x="1977" y="3258"/>
                    <a:pt x="2031" y="3268"/>
                    <a:pt x="2089" y="3268"/>
                  </a:cubicBezTo>
                  <a:cubicBezTo>
                    <a:pt x="2129" y="3268"/>
                    <a:pt x="2171" y="3263"/>
                    <a:pt x="2213" y="3255"/>
                  </a:cubicBezTo>
                  <a:cubicBezTo>
                    <a:pt x="2355" y="3235"/>
                    <a:pt x="2498" y="3174"/>
                    <a:pt x="2619" y="3052"/>
                  </a:cubicBezTo>
                  <a:cubicBezTo>
                    <a:pt x="2822" y="2829"/>
                    <a:pt x="2903" y="2463"/>
                    <a:pt x="2721" y="2199"/>
                  </a:cubicBezTo>
                  <a:cubicBezTo>
                    <a:pt x="2315" y="1591"/>
                    <a:pt x="1909" y="961"/>
                    <a:pt x="1503" y="352"/>
                  </a:cubicBezTo>
                  <a:cubicBezTo>
                    <a:pt x="1401" y="190"/>
                    <a:pt x="1259" y="68"/>
                    <a:pt x="1077" y="28"/>
                  </a:cubicBezTo>
                  <a:cubicBezTo>
                    <a:pt x="1018" y="11"/>
                    <a:pt x="952" y="1"/>
                    <a:pt x="8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635625" y="2247125"/>
              <a:ext cx="74625" cy="88775"/>
            </a:xfrm>
            <a:custGeom>
              <a:avLst/>
              <a:gdLst/>
              <a:ahLst/>
              <a:cxnLst/>
              <a:rect l="l" t="t" r="r" b="b"/>
              <a:pathLst>
                <a:path w="2985" h="3551" extrusionOk="0">
                  <a:moveTo>
                    <a:pt x="746" y="0"/>
                  </a:moveTo>
                  <a:cubicBezTo>
                    <a:pt x="493" y="0"/>
                    <a:pt x="227" y="137"/>
                    <a:pt x="102" y="358"/>
                  </a:cubicBezTo>
                  <a:cubicBezTo>
                    <a:pt x="1" y="581"/>
                    <a:pt x="1" y="825"/>
                    <a:pt x="102" y="1028"/>
                  </a:cubicBezTo>
                  <a:cubicBezTo>
                    <a:pt x="62" y="2165"/>
                    <a:pt x="934" y="3301"/>
                    <a:pt x="2051" y="3524"/>
                  </a:cubicBezTo>
                  <a:cubicBezTo>
                    <a:pt x="2118" y="3541"/>
                    <a:pt x="2187" y="3550"/>
                    <a:pt x="2256" y="3550"/>
                  </a:cubicBezTo>
                  <a:cubicBezTo>
                    <a:pt x="2434" y="3550"/>
                    <a:pt x="2609" y="3489"/>
                    <a:pt x="2741" y="3342"/>
                  </a:cubicBezTo>
                  <a:cubicBezTo>
                    <a:pt x="2924" y="3179"/>
                    <a:pt x="2985" y="2916"/>
                    <a:pt x="2924" y="2672"/>
                  </a:cubicBezTo>
                  <a:cubicBezTo>
                    <a:pt x="2660" y="1617"/>
                    <a:pt x="1990" y="683"/>
                    <a:pt x="1077" y="94"/>
                  </a:cubicBezTo>
                  <a:cubicBezTo>
                    <a:pt x="980" y="30"/>
                    <a:pt x="865" y="0"/>
                    <a:pt x="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-2671150" y="1882025"/>
              <a:ext cx="71575" cy="81275"/>
            </a:xfrm>
            <a:custGeom>
              <a:avLst/>
              <a:gdLst/>
              <a:ahLst/>
              <a:cxnLst/>
              <a:rect l="l" t="t" r="r" b="b"/>
              <a:pathLst>
                <a:path w="2863" h="3251" extrusionOk="0">
                  <a:moveTo>
                    <a:pt x="779" y="0"/>
                  </a:moveTo>
                  <a:cubicBezTo>
                    <a:pt x="763" y="0"/>
                    <a:pt x="747" y="1"/>
                    <a:pt x="732" y="3"/>
                  </a:cubicBezTo>
                  <a:cubicBezTo>
                    <a:pt x="366" y="23"/>
                    <a:pt x="1" y="307"/>
                    <a:pt x="21" y="713"/>
                  </a:cubicBezTo>
                  <a:cubicBezTo>
                    <a:pt x="62" y="1850"/>
                    <a:pt x="853" y="2885"/>
                    <a:pt x="1950" y="3230"/>
                  </a:cubicBezTo>
                  <a:cubicBezTo>
                    <a:pt x="2004" y="3244"/>
                    <a:pt x="2061" y="3250"/>
                    <a:pt x="2118" y="3250"/>
                  </a:cubicBezTo>
                  <a:cubicBezTo>
                    <a:pt x="2315" y="3250"/>
                    <a:pt x="2514" y="3173"/>
                    <a:pt x="2640" y="3047"/>
                  </a:cubicBezTo>
                  <a:cubicBezTo>
                    <a:pt x="2843" y="2844"/>
                    <a:pt x="2863" y="2601"/>
                    <a:pt x="2822" y="2357"/>
                  </a:cubicBezTo>
                  <a:cubicBezTo>
                    <a:pt x="2701" y="1566"/>
                    <a:pt x="2193" y="876"/>
                    <a:pt x="1544" y="429"/>
                  </a:cubicBezTo>
                  <a:cubicBezTo>
                    <a:pt x="1483" y="388"/>
                    <a:pt x="1422" y="368"/>
                    <a:pt x="1341" y="368"/>
                  </a:cubicBezTo>
                  <a:cubicBezTo>
                    <a:pt x="1320" y="307"/>
                    <a:pt x="1280" y="246"/>
                    <a:pt x="1239" y="206"/>
                  </a:cubicBezTo>
                  <a:cubicBezTo>
                    <a:pt x="1109" y="94"/>
                    <a:pt x="946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-2521950" y="1970000"/>
              <a:ext cx="68525" cy="83750"/>
            </a:xfrm>
            <a:custGeom>
              <a:avLst/>
              <a:gdLst/>
              <a:ahLst/>
              <a:cxnLst/>
              <a:rect l="l" t="t" r="r" b="b"/>
              <a:pathLst>
                <a:path w="2741" h="3350" extrusionOk="0">
                  <a:moveTo>
                    <a:pt x="721" y="0"/>
                  </a:moveTo>
                  <a:cubicBezTo>
                    <a:pt x="550" y="0"/>
                    <a:pt x="381" y="62"/>
                    <a:pt x="264" y="198"/>
                  </a:cubicBezTo>
                  <a:cubicBezTo>
                    <a:pt x="61" y="421"/>
                    <a:pt x="0" y="746"/>
                    <a:pt x="143" y="990"/>
                  </a:cubicBezTo>
                  <a:cubicBezTo>
                    <a:pt x="143" y="1030"/>
                    <a:pt x="122" y="1051"/>
                    <a:pt x="122" y="1071"/>
                  </a:cubicBezTo>
                  <a:cubicBezTo>
                    <a:pt x="61" y="1274"/>
                    <a:pt x="102" y="1436"/>
                    <a:pt x="183" y="1599"/>
                  </a:cubicBezTo>
                  <a:cubicBezTo>
                    <a:pt x="508" y="2289"/>
                    <a:pt x="1036" y="2857"/>
                    <a:pt x="1665" y="3263"/>
                  </a:cubicBezTo>
                  <a:cubicBezTo>
                    <a:pt x="1758" y="3323"/>
                    <a:pt x="1869" y="3350"/>
                    <a:pt x="1982" y="3350"/>
                  </a:cubicBezTo>
                  <a:cubicBezTo>
                    <a:pt x="2138" y="3350"/>
                    <a:pt x="2298" y="3297"/>
                    <a:pt x="2416" y="3202"/>
                  </a:cubicBezTo>
                  <a:cubicBezTo>
                    <a:pt x="2619" y="3060"/>
                    <a:pt x="2741" y="2756"/>
                    <a:pt x="2659" y="2492"/>
                  </a:cubicBezTo>
                  <a:cubicBezTo>
                    <a:pt x="2375" y="1619"/>
                    <a:pt x="1888" y="827"/>
                    <a:pt x="1218" y="198"/>
                  </a:cubicBezTo>
                  <a:cubicBezTo>
                    <a:pt x="1092" y="72"/>
                    <a:pt x="905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-2474750" y="2156275"/>
              <a:ext cx="90350" cy="91400"/>
            </a:xfrm>
            <a:custGeom>
              <a:avLst/>
              <a:gdLst/>
              <a:ahLst/>
              <a:cxnLst/>
              <a:rect l="l" t="t" r="r" b="b"/>
              <a:pathLst>
                <a:path w="3614" h="3656" extrusionOk="0">
                  <a:moveTo>
                    <a:pt x="924" y="0"/>
                  </a:moveTo>
                  <a:cubicBezTo>
                    <a:pt x="685" y="0"/>
                    <a:pt x="435" y="132"/>
                    <a:pt x="325" y="338"/>
                  </a:cubicBezTo>
                  <a:cubicBezTo>
                    <a:pt x="264" y="440"/>
                    <a:pt x="244" y="541"/>
                    <a:pt x="223" y="643"/>
                  </a:cubicBezTo>
                  <a:cubicBezTo>
                    <a:pt x="142" y="744"/>
                    <a:pt x="61" y="846"/>
                    <a:pt x="41" y="968"/>
                  </a:cubicBezTo>
                  <a:cubicBezTo>
                    <a:pt x="0" y="1130"/>
                    <a:pt x="0" y="1353"/>
                    <a:pt x="102" y="1495"/>
                  </a:cubicBezTo>
                  <a:cubicBezTo>
                    <a:pt x="751" y="2348"/>
                    <a:pt x="1563" y="3079"/>
                    <a:pt x="2537" y="3566"/>
                  </a:cubicBezTo>
                  <a:cubicBezTo>
                    <a:pt x="2647" y="3625"/>
                    <a:pt x="2771" y="3656"/>
                    <a:pt x="2894" y="3656"/>
                  </a:cubicBezTo>
                  <a:cubicBezTo>
                    <a:pt x="3067" y="3656"/>
                    <a:pt x="3239" y="3595"/>
                    <a:pt x="3370" y="3464"/>
                  </a:cubicBezTo>
                  <a:cubicBezTo>
                    <a:pt x="3573" y="3221"/>
                    <a:pt x="3613" y="2916"/>
                    <a:pt x="3471" y="2632"/>
                  </a:cubicBezTo>
                  <a:cubicBezTo>
                    <a:pt x="2964" y="1617"/>
                    <a:pt x="2172" y="744"/>
                    <a:pt x="1238" y="95"/>
                  </a:cubicBezTo>
                  <a:cubicBezTo>
                    <a:pt x="1147" y="30"/>
                    <a:pt x="1037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-2462575" y="2318100"/>
              <a:ext cx="77650" cy="90400"/>
            </a:xfrm>
            <a:custGeom>
              <a:avLst/>
              <a:gdLst/>
              <a:ahLst/>
              <a:cxnLst/>
              <a:rect l="l" t="t" r="r" b="b"/>
              <a:pathLst>
                <a:path w="3106" h="3616" extrusionOk="0">
                  <a:moveTo>
                    <a:pt x="761" y="0"/>
                  </a:moveTo>
                  <a:cubicBezTo>
                    <a:pt x="585" y="0"/>
                    <a:pt x="411" y="62"/>
                    <a:pt x="284" y="198"/>
                  </a:cubicBezTo>
                  <a:cubicBezTo>
                    <a:pt x="21" y="483"/>
                    <a:pt x="0" y="929"/>
                    <a:pt x="284" y="1213"/>
                  </a:cubicBezTo>
                  <a:cubicBezTo>
                    <a:pt x="366" y="1274"/>
                    <a:pt x="447" y="1376"/>
                    <a:pt x="508" y="1457"/>
                  </a:cubicBezTo>
                  <a:cubicBezTo>
                    <a:pt x="487" y="1558"/>
                    <a:pt x="467" y="1700"/>
                    <a:pt x="508" y="1822"/>
                  </a:cubicBezTo>
                  <a:cubicBezTo>
                    <a:pt x="670" y="2675"/>
                    <a:pt x="1360" y="3365"/>
                    <a:pt x="2172" y="3588"/>
                  </a:cubicBezTo>
                  <a:cubicBezTo>
                    <a:pt x="2238" y="3607"/>
                    <a:pt x="2303" y="3616"/>
                    <a:pt x="2368" y="3616"/>
                  </a:cubicBezTo>
                  <a:cubicBezTo>
                    <a:pt x="2582" y="3616"/>
                    <a:pt x="2783" y="3516"/>
                    <a:pt x="2923" y="3344"/>
                  </a:cubicBezTo>
                  <a:cubicBezTo>
                    <a:pt x="3106" y="3101"/>
                    <a:pt x="3106" y="2817"/>
                    <a:pt x="2984" y="2553"/>
                  </a:cubicBezTo>
                  <a:cubicBezTo>
                    <a:pt x="2558" y="1680"/>
                    <a:pt x="1969" y="888"/>
                    <a:pt x="1279" y="198"/>
                  </a:cubicBezTo>
                  <a:cubicBezTo>
                    <a:pt x="1142" y="72"/>
                    <a:pt x="950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-2740150" y="2381075"/>
              <a:ext cx="83250" cy="84575"/>
            </a:xfrm>
            <a:custGeom>
              <a:avLst/>
              <a:gdLst/>
              <a:ahLst/>
              <a:cxnLst/>
              <a:rect l="l" t="t" r="r" b="b"/>
              <a:pathLst>
                <a:path w="3330" h="3383" extrusionOk="0">
                  <a:moveTo>
                    <a:pt x="1161" y="0"/>
                  </a:moveTo>
                  <a:cubicBezTo>
                    <a:pt x="1084" y="0"/>
                    <a:pt x="1005" y="10"/>
                    <a:pt x="934" y="34"/>
                  </a:cubicBezTo>
                  <a:cubicBezTo>
                    <a:pt x="873" y="24"/>
                    <a:pt x="817" y="19"/>
                    <a:pt x="764" y="19"/>
                  </a:cubicBezTo>
                  <a:cubicBezTo>
                    <a:pt x="711" y="19"/>
                    <a:pt x="660" y="24"/>
                    <a:pt x="609" y="34"/>
                  </a:cubicBezTo>
                  <a:cubicBezTo>
                    <a:pt x="264" y="156"/>
                    <a:pt x="0" y="521"/>
                    <a:pt x="122" y="907"/>
                  </a:cubicBezTo>
                  <a:cubicBezTo>
                    <a:pt x="305" y="1475"/>
                    <a:pt x="609" y="1962"/>
                    <a:pt x="995" y="2409"/>
                  </a:cubicBezTo>
                  <a:cubicBezTo>
                    <a:pt x="1401" y="2835"/>
                    <a:pt x="1888" y="3139"/>
                    <a:pt x="2436" y="3363"/>
                  </a:cubicBezTo>
                  <a:cubicBezTo>
                    <a:pt x="2497" y="3383"/>
                    <a:pt x="2558" y="3383"/>
                    <a:pt x="2619" y="3383"/>
                  </a:cubicBezTo>
                  <a:cubicBezTo>
                    <a:pt x="2680" y="3383"/>
                    <a:pt x="2741" y="3383"/>
                    <a:pt x="2802" y="3363"/>
                  </a:cubicBezTo>
                  <a:cubicBezTo>
                    <a:pt x="2964" y="3322"/>
                    <a:pt x="3086" y="3241"/>
                    <a:pt x="3187" y="3119"/>
                  </a:cubicBezTo>
                  <a:cubicBezTo>
                    <a:pt x="3248" y="3018"/>
                    <a:pt x="3309" y="2916"/>
                    <a:pt x="3309" y="2774"/>
                  </a:cubicBezTo>
                  <a:cubicBezTo>
                    <a:pt x="3329" y="2632"/>
                    <a:pt x="3329" y="2449"/>
                    <a:pt x="3228" y="2327"/>
                  </a:cubicBezTo>
                  <a:lnTo>
                    <a:pt x="1746" y="338"/>
                  </a:lnTo>
                  <a:cubicBezTo>
                    <a:pt x="1624" y="196"/>
                    <a:pt x="1523" y="74"/>
                    <a:pt x="1320" y="14"/>
                  </a:cubicBezTo>
                  <a:cubicBezTo>
                    <a:pt x="1269" y="5"/>
                    <a:pt x="1215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5"/>
          <p:cNvSpPr/>
          <p:nvPr/>
        </p:nvSpPr>
        <p:spPr>
          <a:xfrm>
            <a:off x="604063" y="4761186"/>
            <a:ext cx="173830" cy="194584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1"/>
                </a:lnTo>
                <a:lnTo>
                  <a:pt x="6211" y="3979"/>
                </a:lnTo>
                <a:lnTo>
                  <a:pt x="10048" y="3796"/>
                </a:lnTo>
                <a:lnTo>
                  <a:pt x="7044" y="5907"/>
                </a:lnTo>
                <a:lnTo>
                  <a:pt x="8992" y="9013"/>
                </a:lnTo>
                <a:lnTo>
                  <a:pt x="6130" y="6902"/>
                </a:lnTo>
                <a:lnTo>
                  <a:pt x="4933" y="11246"/>
                </a:lnTo>
                <a:lnTo>
                  <a:pt x="4283" y="6800"/>
                </a:lnTo>
                <a:lnTo>
                  <a:pt x="832" y="8932"/>
                </a:lnTo>
                <a:lnTo>
                  <a:pt x="3025" y="5583"/>
                </a:lnTo>
                <a:cubicBezTo>
                  <a:pt x="3025" y="5583"/>
                  <a:pt x="0" y="2538"/>
                  <a:pt x="244" y="2700"/>
                </a:cubicBezTo>
                <a:cubicBezTo>
                  <a:pt x="508" y="2863"/>
                  <a:pt x="4344" y="4060"/>
                  <a:pt x="4344" y="40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66973" y="4671212"/>
            <a:ext cx="125148" cy="140069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1"/>
                </a:lnTo>
                <a:lnTo>
                  <a:pt x="6211" y="3979"/>
                </a:lnTo>
                <a:lnTo>
                  <a:pt x="10048" y="3796"/>
                </a:lnTo>
                <a:lnTo>
                  <a:pt x="7044" y="5907"/>
                </a:lnTo>
                <a:lnTo>
                  <a:pt x="8992" y="9013"/>
                </a:lnTo>
                <a:lnTo>
                  <a:pt x="6130" y="6902"/>
                </a:lnTo>
                <a:lnTo>
                  <a:pt x="4933" y="11246"/>
                </a:lnTo>
                <a:lnTo>
                  <a:pt x="4283" y="6800"/>
                </a:lnTo>
                <a:lnTo>
                  <a:pt x="832" y="8932"/>
                </a:lnTo>
                <a:lnTo>
                  <a:pt x="3025" y="5583"/>
                </a:lnTo>
                <a:cubicBezTo>
                  <a:pt x="3025" y="5583"/>
                  <a:pt x="0" y="2538"/>
                  <a:pt x="244" y="2700"/>
                </a:cubicBezTo>
                <a:cubicBezTo>
                  <a:pt x="508" y="2863"/>
                  <a:pt x="4344" y="4060"/>
                  <a:pt x="4344" y="40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501673" y="4393987"/>
            <a:ext cx="125148" cy="140069"/>
          </a:xfrm>
          <a:custGeom>
            <a:avLst/>
            <a:gdLst/>
            <a:ahLst/>
            <a:cxnLst/>
            <a:rect l="l" t="t" r="r" b="b"/>
            <a:pathLst>
              <a:path w="10048" h="11246" extrusionOk="0">
                <a:moveTo>
                  <a:pt x="4344" y="4060"/>
                </a:moveTo>
                <a:lnTo>
                  <a:pt x="5663" y="1"/>
                </a:lnTo>
                <a:lnTo>
                  <a:pt x="6211" y="3979"/>
                </a:lnTo>
                <a:lnTo>
                  <a:pt x="10048" y="3796"/>
                </a:lnTo>
                <a:lnTo>
                  <a:pt x="7044" y="5907"/>
                </a:lnTo>
                <a:lnTo>
                  <a:pt x="8992" y="9013"/>
                </a:lnTo>
                <a:lnTo>
                  <a:pt x="6130" y="6902"/>
                </a:lnTo>
                <a:lnTo>
                  <a:pt x="4933" y="11246"/>
                </a:lnTo>
                <a:lnTo>
                  <a:pt x="4283" y="6800"/>
                </a:lnTo>
                <a:lnTo>
                  <a:pt x="832" y="8932"/>
                </a:lnTo>
                <a:lnTo>
                  <a:pt x="3025" y="5583"/>
                </a:lnTo>
                <a:cubicBezTo>
                  <a:pt x="3025" y="5583"/>
                  <a:pt x="0" y="2538"/>
                  <a:pt x="244" y="2700"/>
                </a:cubicBezTo>
                <a:cubicBezTo>
                  <a:pt x="508" y="2863"/>
                  <a:pt x="4344" y="4060"/>
                  <a:pt x="4344" y="40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6964990" y="4863681"/>
            <a:ext cx="611624" cy="326943"/>
          </a:xfrm>
          <a:custGeom>
            <a:avLst/>
            <a:gdLst/>
            <a:ahLst/>
            <a:cxnLst/>
            <a:rect l="l" t="t" r="r" b="b"/>
            <a:pathLst>
              <a:path w="36455" h="19487" extrusionOk="0">
                <a:moveTo>
                  <a:pt x="19189" y="0"/>
                </a:moveTo>
                <a:cubicBezTo>
                  <a:pt x="16151" y="0"/>
                  <a:pt x="13099" y="742"/>
                  <a:pt x="10413" y="2172"/>
                </a:cubicBezTo>
                <a:cubicBezTo>
                  <a:pt x="9946" y="2436"/>
                  <a:pt x="9459" y="2700"/>
                  <a:pt x="9013" y="3004"/>
                </a:cubicBezTo>
                <a:cubicBezTo>
                  <a:pt x="3532" y="6617"/>
                  <a:pt x="122" y="12950"/>
                  <a:pt x="0" y="19486"/>
                </a:cubicBezTo>
                <a:lnTo>
                  <a:pt x="35399" y="19486"/>
                </a:lnTo>
                <a:cubicBezTo>
                  <a:pt x="36455" y="13031"/>
                  <a:pt x="33370" y="5359"/>
                  <a:pt x="27666" y="2152"/>
                </a:cubicBezTo>
                <a:cubicBezTo>
                  <a:pt x="25085" y="701"/>
                  <a:pt x="22143" y="0"/>
                  <a:pt x="19189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7459875" y="4741474"/>
            <a:ext cx="860837" cy="459895"/>
          </a:xfrm>
          <a:custGeom>
            <a:avLst/>
            <a:gdLst/>
            <a:ahLst/>
            <a:cxnLst/>
            <a:rect l="l" t="t" r="r" b="b"/>
            <a:pathLst>
              <a:path w="41002" h="21905" extrusionOk="0">
                <a:moveTo>
                  <a:pt x="21590" y="0"/>
                </a:moveTo>
                <a:cubicBezTo>
                  <a:pt x="18176" y="0"/>
                  <a:pt x="14748" y="834"/>
                  <a:pt x="11733" y="2439"/>
                </a:cubicBezTo>
                <a:cubicBezTo>
                  <a:pt x="11185" y="2744"/>
                  <a:pt x="10657" y="3048"/>
                  <a:pt x="10149" y="3393"/>
                </a:cubicBezTo>
                <a:cubicBezTo>
                  <a:pt x="3999" y="7432"/>
                  <a:pt x="163" y="14557"/>
                  <a:pt x="1" y="21905"/>
                </a:cubicBezTo>
                <a:lnTo>
                  <a:pt x="39824" y="21905"/>
                </a:lnTo>
                <a:cubicBezTo>
                  <a:pt x="41002" y="14638"/>
                  <a:pt x="37531" y="6012"/>
                  <a:pt x="31117" y="2419"/>
                </a:cubicBezTo>
                <a:cubicBezTo>
                  <a:pt x="28215" y="788"/>
                  <a:pt x="24909" y="0"/>
                  <a:pt x="21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 rot="2550677">
            <a:off x="7955535" y="3913986"/>
            <a:ext cx="1102233" cy="1380775"/>
            <a:chOff x="4801025" y="1762175"/>
            <a:chExt cx="1309225" cy="1640075"/>
          </a:xfrm>
        </p:grpSpPr>
        <p:sp>
          <p:nvSpPr>
            <p:cNvPr id="71" name="Google Shape;71;p5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/>
          <p:nvPr/>
        </p:nvSpPr>
        <p:spPr>
          <a:xfrm rot="10800000">
            <a:off x="561914" y="-19200"/>
            <a:ext cx="7995300" cy="4857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 rot="10800000">
            <a:off x="720075" y="-76200"/>
            <a:ext cx="7995300" cy="49149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-9275" y="4828492"/>
            <a:ext cx="611715" cy="326943"/>
          </a:xfrm>
          <a:custGeom>
            <a:avLst/>
            <a:gdLst/>
            <a:ahLst/>
            <a:cxnLst/>
            <a:rect l="l" t="t" r="r" b="b"/>
            <a:pathLst>
              <a:path w="36455" h="19487" extrusionOk="0">
                <a:moveTo>
                  <a:pt x="19189" y="0"/>
                </a:moveTo>
                <a:cubicBezTo>
                  <a:pt x="16151" y="0"/>
                  <a:pt x="13099" y="742"/>
                  <a:pt x="10413" y="2172"/>
                </a:cubicBezTo>
                <a:cubicBezTo>
                  <a:pt x="9946" y="2436"/>
                  <a:pt x="9459" y="2700"/>
                  <a:pt x="9013" y="3004"/>
                </a:cubicBezTo>
                <a:cubicBezTo>
                  <a:pt x="3532" y="6617"/>
                  <a:pt x="122" y="12950"/>
                  <a:pt x="0" y="19486"/>
                </a:cubicBezTo>
                <a:lnTo>
                  <a:pt x="35399" y="19486"/>
                </a:lnTo>
                <a:cubicBezTo>
                  <a:pt x="36455" y="13031"/>
                  <a:pt x="33370" y="5359"/>
                  <a:pt x="27666" y="2152"/>
                </a:cubicBezTo>
                <a:cubicBezTo>
                  <a:pt x="25085" y="701"/>
                  <a:pt x="22143" y="0"/>
                  <a:pt x="19189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485611" y="4694945"/>
            <a:ext cx="860837" cy="459895"/>
          </a:xfrm>
          <a:custGeom>
            <a:avLst/>
            <a:gdLst/>
            <a:ahLst/>
            <a:cxnLst/>
            <a:rect l="l" t="t" r="r" b="b"/>
            <a:pathLst>
              <a:path w="41002" h="21905" extrusionOk="0">
                <a:moveTo>
                  <a:pt x="21590" y="0"/>
                </a:moveTo>
                <a:cubicBezTo>
                  <a:pt x="18176" y="0"/>
                  <a:pt x="14748" y="834"/>
                  <a:pt x="11733" y="2439"/>
                </a:cubicBezTo>
                <a:cubicBezTo>
                  <a:pt x="11185" y="2744"/>
                  <a:pt x="10657" y="3048"/>
                  <a:pt x="10149" y="3393"/>
                </a:cubicBezTo>
                <a:cubicBezTo>
                  <a:pt x="3999" y="7432"/>
                  <a:pt x="163" y="14557"/>
                  <a:pt x="1" y="21905"/>
                </a:cubicBezTo>
                <a:lnTo>
                  <a:pt x="39824" y="21905"/>
                </a:lnTo>
                <a:cubicBezTo>
                  <a:pt x="41002" y="14638"/>
                  <a:pt x="37531" y="6012"/>
                  <a:pt x="31117" y="2419"/>
                </a:cubicBezTo>
                <a:cubicBezTo>
                  <a:pt x="28215" y="788"/>
                  <a:pt x="24909" y="0"/>
                  <a:pt x="21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624600">
            <a:off x="8117681" y="3950575"/>
            <a:ext cx="918750" cy="1150763"/>
            <a:chOff x="4801025" y="1762175"/>
            <a:chExt cx="1309225" cy="1640075"/>
          </a:xfrm>
        </p:grpSpPr>
        <p:sp>
          <p:nvSpPr>
            <p:cNvPr id="84" name="Google Shape;84;p6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6"/>
          <p:cNvSpPr/>
          <p:nvPr/>
        </p:nvSpPr>
        <p:spPr>
          <a:xfrm rot="-3349470">
            <a:off x="8258073" y="4468521"/>
            <a:ext cx="341140" cy="753530"/>
          </a:xfrm>
          <a:custGeom>
            <a:avLst/>
            <a:gdLst/>
            <a:ahLst/>
            <a:cxnLst/>
            <a:rect l="l" t="t" r="r" b="b"/>
            <a:pathLst>
              <a:path w="21598" h="47707" extrusionOk="0">
                <a:moveTo>
                  <a:pt x="16850" y="0"/>
                </a:moveTo>
                <a:cubicBezTo>
                  <a:pt x="16610" y="0"/>
                  <a:pt x="16361" y="109"/>
                  <a:pt x="16198" y="272"/>
                </a:cubicBezTo>
                <a:cubicBezTo>
                  <a:pt x="15954" y="515"/>
                  <a:pt x="15812" y="840"/>
                  <a:pt x="15691" y="1144"/>
                </a:cubicBezTo>
                <a:cubicBezTo>
                  <a:pt x="14858" y="3519"/>
                  <a:pt x="15244" y="6239"/>
                  <a:pt x="14432" y="8573"/>
                </a:cubicBezTo>
                <a:cubicBezTo>
                  <a:pt x="14432" y="8573"/>
                  <a:pt x="14432" y="8573"/>
                  <a:pt x="14432" y="8553"/>
                </a:cubicBezTo>
                <a:cubicBezTo>
                  <a:pt x="14371" y="7822"/>
                  <a:pt x="14331" y="7071"/>
                  <a:pt x="14249" y="6320"/>
                </a:cubicBezTo>
                <a:cubicBezTo>
                  <a:pt x="14209" y="5874"/>
                  <a:pt x="14148" y="5407"/>
                  <a:pt x="14067" y="4940"/>
                </a:cubicBezTo>
                <a:cubicBezTo>
                  <a:pt x="13986" y="4494"/>
                  <a:pt x="13904" y="4027"/>
                  <a:pt x="13803" y="3580"/>
                </a:cubicBezTo>
                <a:cubicBezTo>
                  <a:pt x="13742" y="3235"/>
                  <a:pt x="13641" y="2931"/>
                  <a:pt x="13356" y="2707"/>
                </a:cubicBezTo>
                <a:lnTo>
                  <a:pt x="13356" y="2707"/>
                </a:lnTo>
                <a:cubicBezTo>
                  <a:pt x="13377" y="3052"/>
                  <a:pt x="13377" y="3337"/>
                  <a:pt x="13417" y="3621"/>
                </a:cubicBezTo>
                <a:cubicBezTo>
                  <a:pt x="13641" y="5366"/>
                  <a:pt x="13945" y="7112"/>
                  <a:pt x="13986" y="8857"/>
                </a:cubicBezTo>
                <a:cubicBezTo>
                  <a:pt x="14026" y="10786"/>
                  <a:pt x="14047" y="12734"/>
                  <a:pt x="13864" y="14663"/>
                </a:cubicBezTo>
                <a:cubicBezTo>
                  <a:pt x="12788" y="13404"/>
                  <a:pt x="11834" y="12024"/>
                  <a:pt x="10961" y="10603"/>
                </a:cubicBezTo>
                <a:cubicBezTo>
                  <a:pt x="10738" y="10217"/>
                  <a:pt x="10494" y="9832"/>
                  <a:pt x="10170" y="9527"/>
                </a:cubicBezTo>
                <a:cubicBezTo>
                  <a:pt x="9873" y="9249"/>
                  <a:pt x="9491" y="9055"/>
                  <a:pt x="9086" y="9055"/>
                </a:cubicBezTo>
                <a:cubicBezTo>
                  <a:pt x="9048" y="9055"/>
                  <a:pt x="9010" y="9057"/>
                  <a:pt x="8972" y="9060"/>
                </a:cubicBezTo>
                <a:cubicBezTo>
                  <a:pt x="8526" y="9101"/>
                  <a:pt x="8099" y="9466"/>
                  <a:pt x="8079" y="9913"/>
                </a:cubicBezTo>
                <a:cubicBezTo>
                  <a:pt x="8079" y="10116"/>
                  <a:pt x="8140" y="10299"/>
                  <a:pt x="8221" y="10481"/>
                </a:cubicBezTo>
                <a:cubicBezTo>
                  <a:pt x="8505" y="11050"/>
                  <a:pt x="8932" y="11516"/>
                  <a:pt x="9378" y="11943"/>
                </a:cubicBezTo>
                <a:cubicBezTo>
                  <a:pt x="10718" y="13201"/>
                  <a:pt x="12199" y="14297"/>
                  <a:pt x="13823" y="15170"/>
                </a:cubicBezTo>
                <a:cubicBezTo>
                  <a:pt x="13803" y="15272"/>
                  <a:pt x="13803" y="15373"/>
                  <a:pt x="13783" y="15475"/>
                </a:cubicBezTo>
                <a:cubicBezTo>
                  <a:pt x="13519" y="17788"/>
                  <a:pt x="13093" y="20082"/>
                  <a:pt x="12544" y="22335"/>
                </a:cubicBezTo>
                <a:cubicBezTo>
                  <a:pt x="11225" y="20305"/>
                  <a:pt x="10129" y="18113"/>
                  <a:pt x="9175" y="15860"/>
                </a:cubicBezTo>
                <a:cubicBezTo>
                  <a:pt x="8932" y="15332"/>
                  <a:pt x="8708" y="14764"/>
                  <a:pt x="8343" y="14318"/>
                </a:cubicBezTo>
                <a:cubicBezTo>
                  <a:pt x="7957" y="13851"/>
                  <a:pt x="7429" y="13485"/>
                  <a:pt x="6841" y="13445"/>
                </a:cubicBezTo>
                <a:cubicBezTo>
                  <a:pt x="6826" y="13444"/>
                  <a:pt x="6811" y="13444"/>
                  <a:pt x="6796" y="13444"/>
                </a:cubicBezTo>
                <a:cubicBezTo>
                  <a:pt x="6221" y="13444"/>
                  <a:pt x="5620" y="13825"/>
                  <a:pt x="5522" y="14399"/>
                </a:cubicBezTo>
                <a:cubicBezTo>
                  <a:pt x="5461" y="14663"/>
                  <a:pt x="5522" y="14926"/>
                  <a:pt x="5603" y="15170"/>
                </a:cubicBezTo>
                <a:cubicBezTo>
                  <a:pt x="5846" y="15962"/>
                  <a:pt x="6333" y="16672"/>
                  <a:pt x="6841" y="17322"/>
                </a:cubicBezTo>
                <a:cubicBezTo>
                  <a:pt x="8444" y="19372"/>
                  <a:pt x="10332" y="21198"/>
                  <a:pt x="12443" y="22721"/>
                </a:cubicBezTo>
                <a:cubicBezTo>
                  <a:pt x="12281" y="23350"/>
                  <a:pt x="12118" y="23959"/>
                  <a:pt x="11956" y="24568"/>
                </a:cubicBezTo>
                <a:cubicBezTo>
                  <a:pt x="11530" y="26009"/>
                  <a:pt x="11042" y="27409"/>
                  <a:pt x="10535" y="28810"/>
                </a:cubicBezTo>
                <a:cubicBezTo>
                  <a:pt x="9256" y="26334"/>
                  <a:pt x="8262" y="23715"/>
                  <a:pt x="7369" y="21077"/>
                </a:cubicBezTo>
                <a:cubicBezTo>
                  <a:pt x="7145" y="20366"/>
                  <a:pt x="6922" y="19656"/>
                  <a:pt x="6496" y="19047"/>
                </a:cubicBezTo>
                <a:cubicBezTo>
                  <a:pt x="6090" y="18438"/>
                  <a:pt x="5481" y="17931"/>
                  <a:pt x="4750" y="17829"/>
                </a:cubicBezTo>
                <a:cubicBezTo>
                  <a:pt x="4678" y="17819"/>
                  <a:pt x="4606" y="17814"/>
                  <a:pt x="4533" y="17814"/>
                </a:cubicBezTo>
                <a:cubicBezTo>
                  <a:pt x="3866" y="17814"/>
                  <a:pt x="3188" y="18224"/>
                  <a:pt x="3005" y="18864"/>
                </a:cubicBezTo>
                <a:cubicBezTo>
                  <a:pt x="2923" y="19169"/>
                  <a:pt x="2944" y="19514"/>
                  <a:pt x="3025" y="19838"/>
                </a:cubicBezTo>
                <a:cubicBezTo>
                  <a:pt x="3248" y="20833"/>
                  <a:pt x="3776" y="21746"/>
                  <a:pt x="4324" y="22619"/>
                </a:cubicBezTo>
                <a:cubicBezTo>
                  <a:pt x="5988" y="25177"/>
                  <a:pt x="7978" y="27511"/>
                  <a:pt x="10271" y="29541"/>
                </a:cubicBezTo>
                <a:cubicBezTo>
                  <a:pt x="10190" y="29723"/>
                  <a:pt x="10129" y="29926"/>
                  <a:pt x="10048" y="30109"/>
                </a:cubicBezTo>
                <a:cubicBezTo>
                  <a:pt x="9337" y="32017"/>
                  <a:pt x="8485" y="33844"/>
                  <a:pt x="7632" y="35691"/>
                </a:cubicBezTo>
                <a:cubicBezTo>
                  <a:pt x="7227" y="36564"/>
                  <a:pt x="6780" y="37416"/>
                  <a:pt x="6374" y="38269"/>
                </a:cubicBezTo>
                <a:cubicBezTo>
                  <a:pt x="5379" y="35549"/>
                  <a:pt x="4710" y="32707"/>
                  <a:pt x="4182" y="29865"/>
                </a:cubicBezTo>
                <a:cubicBezTo>
                  <a:pt x="4040" y="29135"/>
                  <a:pt x="3898" y="28404"/>
                  <a:pt x="3593" y="27734"/>
                </a:cubicBezTo>
                <a:cubicBezTo>
                  <a:pt x="3268" y="27085"/>
                  <a:pt x="2720" y="26496"/>
                  <a:pt x="2010" y="26293"/>
                </a:cubicBezTo>
                <a:cubicBezTo>
                  <a:pt x="1869" y="26257"/>
                  <a:pt x="1722" y="26239"/>
                  <a:pt x="1574" y="26239"/>
                </a:cubicBezTo>
                <a:cubicBezTo>
                  <a:pt x="977" y="26239"/>
                  <a:pt x="370" y="26531"/>
                  <a:pt x="143" y="27085"/>
                </a:cubicBezTo>
                <a:cubicBezTo>
                  <a:pt x="1" y="27389"/>
                  <a:pt x="1" y="27714"/>
                  <a:pt x="21" y="28039"/>
                </a:cubicBezTo>
                <a:cubicBezTo>
                  <a:pt x="102" y="29074"/>
                  <a:pt x="508" y="30048"/>
                  <a:pt x="934" y="30982"/>
                </a:cubicBezTo>
                <a:cubicBezTo>
                  <a:pt x="2274" y="33824"/>
                  <a:pt x="4019" y="36483"/>
                  <a:pt x="6090" y="38857"/>
                </a:cubicBezTo>
                <a:cubicBezTo>
                  <a:pt x="5319" y="40441"/>
                  <a:pt x="4568" y="42024"/>
                  <a:pt x="3715" y="43546"/>
                </a:cubicBezTo>
                <a:cubicBezTo>
                  <a:pt x="3411" y="44114"/>
                  <a:pt x="3106" y="44683"/>
                  <a:pt x="2863" y="45271"/>
                </a:cubicBezTo>
                <a:cubicBezTo>
                  <a:pt x="2660" y="45738"/>
                  <a:pt x="2416" y="46185"/>
                  <a:pt x="2172" y="46631"/>
                </a:cubicBezTo>
                <a:cubicBezTo>
                  <a:pt x="1990" y="46956"/>
                  <a:pt x="1766" y="47281"/>
                  <a:pt x="1706" y="47646"/>
                </a:cubicBezTo>
                <a:cubicBezTo>
                  <a:pt x="1753" y="47686"/>
                  <a:pt x="1804" y="47707"/>
                  <a:pt x="1855" y="47707"/>
                </a:cubicBezTo>
                <a:cubicBezTo>
                  <a:pt x="1935" y="47707"/>
                  <a:pt x="2017" y="47656"/>
                  <a:pt x="2091" y="47545"/>
                </a:cubicBezTo>
                <a:cubicBezTo>
                  <a:pt x="2213" y="47403"/>
                  <a:pt x="2335" y="47240"/>
                  <a:pt x="2416" y="47058"/>
                </a:cubicBezTo>
                <a:cubicBezTo>
                  <a:pt x="2741" y="46367"/>
                  <a:pt x="3066" y="45677"/>
                  <a:pt x="3492" y="45028"/>
                </a:cubicBezTo>
                <a:cubicBezTo>
                  <a:pt x="3695" y="44703"/>
                  <a:pt x="3857" y="44317"/>
                  <a:pt x="4040" y="43952"/>
                </a:cubicBezTo>
                <a:cubicBezTo>
                  <a:pt x="4425" y="43181"/>
                  <a:pt x="4913" y="42430"/>
                  <a:pt x="5258" y="41618"/>
                </a:cubicBezTo>
                <a:cubicBezTo>
                  <a:pt x="5603" y="40826"/>
                  <a:pt x="5988" y="40075"/>
                  <a:pt x="6374" y="39304"/>
                </a:cubicBezTo>
                <a:cubicBezTo>
                  <a:pt x="7064" y="37985"/>
                  <a:pt x="7673" y="36645"/>
                  <a:pt x="8282" y="35305"/>
                </a:cubicBezTo>
                <a:cubicBezTo>
                  <a:pt x="8952" y="33864"/>
                  <a:pt x="9622" y="32403"/>
                  <a:pt x="10210" y="30921"/>
                </a:cubicBezTo>
                <a:cubicBezTo>
                  <a:pt x="10352" y="30576"/>
                  <a:pt x="10494" y="30211"/>
                  <a:pt x="10637" y="29865"/>
                </a:cubicBezTo>
                <a:cubicBezTo>
                  <a:pt x="10677" y="29906"/>
                  <a:pt x="10718" y="29947"/>
                  <a:pt x="10758" y="29987"/>
                </a:cubicBezTo>
                <a:lnTo>
                  <a:pt x="10961" y="29622"/>
                </a:lnTo>
                <a:cubicBezTo>
                  <a:pt x="10900" y="29541"/>
                  <a:pt x="10860" y="29460"/>
                  <a:pt x="10819" y="29378"/>
                </a:cubicBezTo>
                <a:cubicBezTo>
                  <a:pt x="10819" y="29358"/>
                  <a:pt x="10819" y="29358"/>
                  <a:pt x="10819" y="29358"/>
                </a:cubicBezTo>
                <a:cubicBezTo>
                  <a:pt x="13823" y="29236"/>
                  <a:pt x="16665" y="27836"/>
                  <a:pt x="19060" y="26009"/>
                </a:cubicBezTo>
                <a:cubicBezTo>
                  <a:pt x="19892" y="25359"/>
                  <a:pt x="20745" y="24548"/>
                  <a:pt x="20806" y="23492"/>
                </a:cubicBezTo>
                <a:cubicBezTo>
                  <a:pt x="20826" y="23289"/>
                  <a:pt x="20806" y="23066"/>
                  <a:pt x="20704" y="22883"/>
                </a:cubicBezTo>
                <a:cubicBezTo>
                  <a:pt x="20532" y="22538"/>
                  <a:pt x="20124" y="22374"/>
                  <a:pt x="19737" y="22374"/>
                </a:cubicBezTo>
                <a:cubicBezTo>
                  <a:pt x="19714" y="22374"/>
                  <a:pt x="19691" y="22375"/>
                  <a:pt x="19669" y="22376"/>
                </a:cubicBezTo>
                <a:cubicBezTo>
                  <a:pt x="19263" y="22396"/>
                  <a:pt x="18898" y="22599"/>
                  <a:pt x="18532" y="22802"/>
                </a:cubicBezTo>
                <a:cubicBezTo>
                  <a:pt x="15711" y="24466"/>
                  <a:pt x="13884" y="27592"/>
                  <a:pt x="10961" y="29013"/>
                </a:cubicBezTo>
                <a:cubicBezTo>
                  <a:pt x="11550" y="27430"/>
                  <a:pt x="12078" y="25806"/>
                  <a:pt x="12544" y="24162"/>
                </a:cubicBezTo>
                <a:cubicBezTo>
                  <a:pt x="12666" y="23776"/>
                  <a:pt x="12788" y="23370"/>
                  <a:pt x="12890" y="22964"/>
                </a:cubicBezTo>
                <a:cubicBezTo>
                  <a:pt x="15589" y="22660"/>
                  <a:pt x="18025" y="21117"/>
                  <a:pt x="19994" y="19230"/>
                </a:cubicBezTo>
                <a:cubicBezTo>
                  <a:pt x="20664" y="18600"/>
                  <a:pt x="21333" y="17809"/>
                  <a:pt x="21272" y="16895"/>
                </a:cubicBezTo>
                <a:cubicBezTo>
                  <a:pt x="21272" y="16713"/>
                  <a:pt x="21232" y="16530"/>
                  <a:pt x="21130" y="16368"/>
                </a:cubicBezTo>
                <a:cubicBezTo>
                  <a:pt x="20962" y="16131"/>
                  <a:pt x="20652" y="16007"/>
                  <a:pt x="20354" y="16007"/>
                </a:cubicBezTo>
                <a:cubicBezTo>
                  <a:pt x="20294" y="16007"/>
                  <a:pt x="20234" y="16012"/>
                  <a:pt x="20176" y="16023"/>
                </a:cubicBezTo>
                <a:cubicBezTo>
                  <a:pt x="19831" y="16083"/>
                  <a:pt x="19527" y="16286"/>
                  <a:pt x="19243" y="16510"/>
                </a:cubicBezTo>
                <a:cubicBezTo>
                  <a:pt x="16848" y="18296"/>
                  <a:pt x="15549" y="21381"/>
                  <a:pt x="12930" y="22822"/>
                </a:cubicBezTo>
                <a:lnTo>
                  <a:pt x="12930" y="22822"/>
                </a:lnTo>
                <a:cubicBezTo>
                  <a:pt x="13194" y="21807"/>
                  <a:pt x="13417" y="20772"/>
                  <a:pt x="13600" y="19757"/>
                </a:cubicBezTo>
                <a:cubicBezTo>
                  <a:pt x="13884" y="18296"/>
                  <a:pt x="14087" y="16834"/>
                  <a:pt x="14249" y="15353"/>
                </a:cubicBezTo>
                <a:cubicBezTo>
                  <a:pt x="16706" y="14784"/>
                  <a:pt x="18816" y="13161"/>
                  <a:pt x="20481" y="11253"/>
                </a:cubicBezTo>
                <a:cubicBezTo>
                  <a:pt x="21049" y="10583"/>
                  <a:pt x="21597" y="9791"/>
                  <a:pt x="21475" y="8939"/>
                </a:cubicBezTo>
                <a:cubicBezTo>
                  <a:pt x="21455" y="8756"/>
                  <a:pt x="21394" y="8573"/>
                  <a:pt x="21293" y="8452"/>
                </a:cubicBezTo>
                <a:cubicBezTo>
                  <a:pt x="21130" y="8259"/>
                  <a:pt x="20880" y="8174"/>
                  <a:pt x="20631" y="8174"/>
                </a:cubicBezTo>
                <a:cubicBezTo>
                  <a:pt x="20539" y="8174"/>
                  <a:pt x="20447" y="8186"/>
                  <a:pt x="20359" y="8208"/>
                </a:cubicBezTo>
                <a:cubicBezTo>
                  <a:pt x="20034" y="8309"/>
                  <a:pt x="19770" y="8512"/>
                  <a:pt x="19507" y="8736"/>
                </a:cubicBezTo>
                <a:cubicBezTo>
                  <a:pt x="17477" y="10603"/>
                  <a:pt x="16503" y="13506"/>
                  <a:pt x="14290" y="15129"/>
                </a:cubicBezTo>
                <a:cubicBezTo>
                  <a:pt x="14371" y="14439"/>
                  <a:pt x="14412" y="13729"/>
                  <a:pt x="14452" y="13018"/>
                </a:cubicBezTo>
                <a:cubicBezTo>
                  <a:pt x="14473" y="12288"/>
                  <a:pt x="14513" y="11537"/>
                  <a:pt x="14493" y="10786"/>
                </a:cubicBezTo>
                <a:cubicBezTo>
                  <a:pt x="14493" y="10278"/>
                  <a:pt x="14473" y="9771"/>
                  <a:pt x="14452" y="9263"/>
                </a:cubicBezTo>
                <a:cubicBezTo>
                  <a:pt x="16198" y="7599"/>
                  <a:pt x="17213" y="5265"/>
                  <a:pt x="17741" y="2890"/>
                </a:cubicBezTo>
                <a:cubicBezTo>
                  <a:pt x="17923" y="2038"/>
                  <a:pt x="18025" y="1084"/>
                  <a:pt x="17517" y="373"/>
                </a:cubicBezTo>
                <a:cubicBezTo>
                  <a:pt x="17396" y="231"/>
                  <a:pt x="17274" y="109"/>
                  <a:pt x="17111" y="48"/>
                </a:cubicBezTo>
                <a:cubicBezTo>
                  <a:pt x="17029" y="15"/>
                  <a:pt x="16940" y="0"/>
                  <a:pt x="16850" y="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6"/>
          <p:cNvGrpSpPr/>
          <p:nvPr/>
        </p:nvGrpSpPr>
        <p:grpSpPr>
          <a:xfrm>
            <a:off x="253075" y="239473"/>
            <a:ext cx="862110" cy="699623"/>
            <a:chOff x="253075" y="239473"/>
            <a:chExt cx="862110" cy="699623"/>
          </a:xfrm>
        </p:grpSpPr>
        <p:sp>
          <p:nvSpPr>
            <p:cNvPr id="92" name="Google Shape;92;p6"/>
            <p:cNvSpPr/>
            <p:nvPr/>
          </p:nvSpPr>
          <p:spPr>
            <a:xfrm>
              <a:off x="253075" y="604956"/>
              <a:ext cx="299690" cy="334139"/>
            </a:xfrm>
            <a:custGeom>
              <a:avLst/>
              <a:gdLst/>
              <a:ahLst/>
              <a:cxnLst/>
              <a:rect l="l" t="t" r="r" b="b"/>
              <a:pathLst>
                <a:path w="14128" h="15752" extrusionOk="0">
                  <a:moveTo>
                    <a:pt x="6110" y="5684"/>
                  </a:moveTo>
                  <a:lnTo>
                    <a:pt x="7957" y="0"/>
                  </a:lnTo>
                  <a:lnTo>
                    <a:pt x="8729" y="5562"/>
                  </a:lnTo>
                  <a:lnTo>
                    <a:pt x="14128" y="5318"/>
                  </a:lnTo>
                  <a:lnTo>
                    <a:pt x="9926" y="8282"/>
                  </a:lnTo>
                  <a:lnTo>
                    <a:pt x="12626" y="12625"/>
                  </a:lnTo>
                  <a:lnTo>
                    <a:pt x="8627" y="9662"/>
                  </a:lnTo>
                  <a:lnTo>
                    <a:pt x="6942" y="15751"/>
                  </a:lnTo>
                  <a:lnTo>
                    <a:pt x="6029" y="9540"/>
                  </a:lnTo>
                  <a:lnTo>
                    <a:pt x="1198" y="12524"/>
                  </a:lnTo>
                  <a:lnTo>
                    <a:pt x="4263" y="7815"/>
                  </a:lnTo>
                  <a:cubicBezTo>
                    <a:pt x="4263" y="7815"/>
                    <a:pt x="1" y="3532"/>
                    <a:pt x="366" y="3776"/>
                  </a:cubicBezTo>
                  <a:cubicBezTo>
                    <a:pt x="731" y="3999"/>
                    <a:pt x="6110" y="5684"/>
                    <a:pt x="6110" y="5684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719813" y="239473"/>
              <a:ext cx="213143" cy="238556"/>
            </a:xfrm>
            <a:custGeom>
              <a:avLst/>
              <a:gdLst/>
              <a:ahLst/>
              <a:cxnLst/>
              <a:rect l="l" t="t" r="r" b="b"/>
              <a:pathLst>
                <a:path w="10048" h="11246" extrusionOk="0">
                  <a:moveTo>
                    <a:pt x="4344" y="4060"/>
                  </a:moveTo>
                  <a:lnTo>
                    <a:pt x="5663" y="0"/>
                  </a:lnTo>
                  <a:lnTo>
                    <a:pt x="6211" y="3979"/>
                  </a:lnTo>
                  <a:lnTo>
                    <a:pt x="10047" y="3796"/>
                  </a:lnTo>
                  <a:lnTo>
                    <a:pt x="7064" y="5907"/>
                  </a:lnTo>
                  <a:lnTo>
                    <a:pt x="8992" y="9012"/>
                  </a:lnTo>
                  <a:lnTo>
                    <a:pt x="6130" y="6902"/>
                  </a:lnTo>
                  <a:lnTo>
                    <a:pt x="4932" y="11245"/>
                  </a:lnTo>
                  <a:lnTo>
                    <a:pt x="4283" y="6800"/>
                  </a:lnTo>
                  <a:lnTo>
                    <a:pt x="853" y="8931"/>
                  </a:lnTo>
                  <a:lnTo>
                    <a:pt x="3024" y="5582"/>
                  </a:lnTo>
                  <a:cubicBezTo>
                    <a:pt x="3024" y="5582"/>
                    <a:pt x="0" y="2538"/>
                    <a:pt x="264" y="2700"/>
                  </a:cubicBezTo>
                  <a:cubicBezTo>
                    <a:pt x="507" y="2862"/>
                    <a:pt x="4344" y="4060"/>
                    <a:pt x="4344" y="406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967680" y="604965"/>
              <a:ext cx="147505" cy="165119"/>
            </a:xfrm>
            <a:custGeom>
              <a:avLst/>
              <a:gdLst/>
              <a:ahLst/>
              <a:cxnLst/>
              <a:rect l="l" t="t" r="r" b="b"/>
              <a:pathLst>
                <a:path w="10048" h="11246" extrusionOk="0">
                  <a:moveTo>
                    <a:pt x="4344" y="4060"/>
                  </a:moveTo>
                  <a:lnTo>
                    <a:pt x="5663" y="1"/>
                  </a:lnTo>
                  <a:lnTo>
                    <a:pt x="6211" y="3979"/>
                  </a:lnTo>
                  <a:lnTo>
                    <a:pt x="10048" y="3796"/>
                  </a:lnTo>
                  <a:lnTo>
                    <a:pt x="7044" y="5907"/>
                  </a:lnTo>
                  <a:lnTo>
                    <a:pt x="8992" y="9013"/>
                  </a:lnTo>
                  <a:lnTo>
                    <a:pt x="6130" y="6902"/>
                  </a:lnTo>
                  <a:lnTo>
                    <a:pt x="4933" y="11246"/>
                  </a:lnTo>
                  <a:lnTo>
                    <a:pt x="4283" y="6800"/>
                  </a:lnTo>
                  <a:lnTo>
                    <a:pt x="832" y="8932"/>
                  </a:lnTo>
                  <a:lnTo>
                    <a:pt x="3025" y="5583"/>
                  </a:lnTo>
                  <a:cubicBezTo>
                    <a:pt x="3025" y="5583"/>
                    <a:pt x="0" y="2538"/>
                    <a:pt x="244" y="2700"/>
                  </a:cubicBezTo>
                  <a:cubicBezTo>
                    <a:pt x="508" y="2863"/>
                    <a:pt x="4344" y="4060"/>
                    <a:pt x="4344" y="406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7"/>
          <p:cNvGrpSpPr/>
          <p:nvPr/>
        </p:nvGrpSpPr>
        <p:grpSpPr>
          <a:xfrm rot="-5400000">
            <a:off x="4056625" y="-529258"/>
            <a:ext cx="1047900" cy="2071372"/>
            <a:chOff x="8152375" y="758725"/>
            <a:chExt cx="1047900" cy="1847625"/>
          </a:xfrm>
        </p:grpSpPr>
        <p:sp>
          <p:nvSpPr>
            <p:cNvPr id="97" name="Google Shape;97;p7"/>
            <p:cNvSpPr/>
            <p:nvPr/>
          </p:nvSpPr>
          <p:spPr>
            <a:xfrm>
              <a:off x="8152375" y="758725"/>
              <a:ext cx="1047375" cy="1847625"/>
            </a:xfrm>
            <a:custGeom>
              <a:avLst/>
              <a:gdLst/>
              <a:ahLst/>
              <a:cxnLst/>
              <a:rect l="l" t="t" r="r" b="b"/>
              <a:pathLst>
                <a:path w="41895" h="73905" extrusionOk="0">
                  <a:moveTo>
                    <a:pt x="41895" y="1"/>
                  </a:moveTo>
                  <a:cubicBezTo>
                    <a:pt x="18755" y="1"/>
                    <a:pt x="0" y="16543"/>
                    <a:pt x="0" y="36942"/>
                  </a:cubicBezTo>
                  <a:cubicBezTo>
                    <a:pt x="0" y="57362"/>
                    <a:pt x="18755" y="73904"/>
                    <a:pt x="41895" y="73904"/>
                  </a:cubicBezTo>
                  <a:lnTo>
                    <a:pt x="41895" y="69906"/>
                  </a:lnTo>
                  <a:cubicBezTo>
                    <a:pt x="21232" y="66739"/>
                    <a:pt x="5704" y="53180"/>
                    <a:pt x="5704" y="36942"/>
                  </a:cubicBezTo>
                  <a:cubicBezTo>
                    <a:pt x="5704" y="20725"/>
                    <a:pt x="21232" y="7166"/>
                    <a:pt x="41895" y="3999"/>
                  </a:cubicBezTo>
                  <a:lnTo>
                    <a:pt x="41895" y="1"/>
                  </a:lnTo>
                  <a:close/>
                </a:path>
              </a:pathLst>
            </a:custGeom>
            <a:solidFill>
              <a:srgbClr val="33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8585225" y="1123575"/>
              <a:ext cx="614525" cy="1091025"/>
            </a:xfrm>
            <a:custGeom>
              <a:avLst/>
              <a:gdLst/>
              <a:ahLst/>
              <a:cxnLst/>
              <a:rect l="l" t="t" r="r" b="b"/>
              <a:pathLst>
                <a:path w="24581" h="43641" extrusionOk="0">
                  <a:moveTo>
                    <a:pt x="24581" y="1"/>
                  </a:moveTo>
                  <a:cubicBezTo>
                    <a:pt x="9966" y="4080"/>
                    <a:pt x="0" y="12321"/>
                    <a:pt x="0" y="21821"/>
                  </a:cubicBezTo>
                  <a:cubicBezTo>
                    <a:pt x="0" y="31320"/>
                    <a:pt x="9966" y="39540"/>
                    <a:pt x="24581" y="43640"/>
                  </a:cubicBezTo>
                  <a:lnTo>
                    <a:pt x="24581" y="39276"/>
                  </a:lnTo>
                  <a:cubicBezTo>
                    <a:pt x="12585" y="35684"/>
                    <a:pt x="4588" y="29209"/>
                    <a:pt x="4588" y="21800"/>
                  </a:cubicBezTo>
                  <a:cubicBezTo>
                    <a:pt x="4588" y="14392"/>
                    <a:pt x="12585" y="7917"/>
                    <a:pt x="24581" y="4324"/>
                  </a:cubicBezTo>
                  <a:lnTo>
                    <a:pt x="24581" y="1"/>
                  </a:lnTo>
                  <a:close/>
                </a:path>
              </a:pathLst>
            </a:custGeom>
            <a:solidFill>
              <a:srgbClr val="33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8803425" y="1313350"/>
              <a:ext cx="396325" cy="700800"/>
            </a:xfrm>
            <a:custGeom>
              <a:avLst/>
              <a:gdLst/>
              <a:ahLst/>
              <a:cxnLst/>
              <a:rect l="l" t="t" r="r" b="b"/>
              <a:pathLst>
                <a:path w="15853" h="28032" extrusionOk="0">
                  <a:moveTo>
                    <a:pt x="15853" y="1"/>
                  </a:moveTo>
                  <a:cubicBezTo>
                    <a:pt x="6293" y="3005"/>
                    <a:pt x="0" y="8161"/>
                    <a:pt x="0" y="14006"/>
                  </a:cubicBezTo>
                  <a:cubicBezTo>
                    <a:pt x="0" y="19872"/>
                    <a:pt x="6293" y="25008"/>
                    <a:pt x="15853" y="28032"/>
                  </a:cubicBezTo>
                  <a:lnTo>
                    <a:pt x="15853" y="23851"/>
                  </a:lnTo>
                  <a:cubicBezTo>
                    <a:pt x="9337" y="21334"/>
                    <a:pt x="5298" y="17883"/>
                    <a:pt x="5298" y="14047"/>
                  </a:cubicBezTo>
                  <a:cubicBezTo>
                    <a:pt x="5298" y="10190"/>
                    <a:pt x="9337" y="6740"/>
                    <a:pt x="15853" y="4223"/>
                  </a:cubicBezTo>
                  <a:lnTo>
                    <a:pt x="15853" y="1"/>
                  </a:lnTo>
                  <a:close/>
                </a:path>
              </a:pathLst>
            </a:custGeom>
            <a:solidFill>
              <a:srgbClr val="90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9039900" y="1499600"/>
              <a:ext cx="159850" cy="329850"/>
            </a:xfrm>
            <a:custGeom>
              <a:avLst/>
              <a:gdLst/>
              <a:ahLst/>
              <a:cxnLst/>
              <a:rect l="l" t="t" r="r" b="b"/>
              <a:pathLst>
                <a:path w="6394" h="13194" extrusionOk="0">
                  <a:moveTo>
                    <a:pt x="6394" y="0"/>
                  </a:moveTo>
                  <a:cubicBezTo>
                    <a:pt x="2355" y="1868"/>
                    <a:pt x="0" y="4141"/>
                    <a:pt x="0" y="6597"/>
                  </a:cubicBezTo>
                  <a:cubicBezTo>
                    <a:pt x="0" y="9053"/>
                    <a:pt x="2355" y="11326"/>
                    <a:pt x="6394" y="13194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rgbClr val="123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8327450" y="924125"/>
              <a:ext cx="872825" cy="1496750"/>
            </a:xfrm>
            <a:custGeom>
              <a:avLst/>
              <a:gdLst/>
              <a:ahLst/>
              <a:cxnLst/>
              <a:rect l="l" t="t" r="r" b="b"/>
              <a:pathLst>
                <a:path w="34913" h="59870" extrusionOk="0">
                  <a:moveTo>
                    <a:pt x="32172" y="773"/>
                  </a:moveTo>
                  <a:cubicBezTo>
                    <a:pt x="31482" y="1747"/>
                    <a:pt x="30731" y="2661"/>
                    <a:pt x="29899" y="3533"/>
                  </a:cubicBezTo>
                  <a:cubicBezTo>
                    <a:pt x="29005" y="3777"/>
                    <a:pt x="28133" y="4041"/>
                    <a:pt x="27280" y="4305"/>
                  </a:cubicBezTo>
                  <a:cubicBezTo>
                    <a:pt x="28315" y="2519"/>
                    <a:pt x="30162" y="1240"/>
                    <a:pt x="32172" y="773"/>
                  </a:cubicBezTo>
                  <a:close/>
                  <a:moveTo>
                    <a:pt x="29655" y="4122"/>
                  </a:moveTo>
                  <a:cubicBezTo>
                    <a:pt x="29696" y="4163"/>
                    <a:pt x="29736" y="4203"/>
                    <a:pt x="29777" y="4244"/>
                  </a:cubicBezTo>
                  <a:cubicBezTo>
                    <a:pt x="29472" y="4244"/>
                    <a:pt x="29168" y="4284"/>
                    <a:pt x="28884" y="4345"/>
                  </a:cubicBezTo>
                  <a:cubicBezTo>
                    <a:pt x="29148" y="4264"/>
                    <a:pt x="29391" y="4203"/>
                    <a:pt x="29655" y="4122"/>
                  </a:cubicBezTo>
                  <a:close/>
                  <a:moveTo>
                    <a:pt x="30323" y="4846"/>
                  </a:moveTo>
                  <a:cubicBezTo>
                    <a:pt x="31628" y="4846"/>
                    <a:pt x="32929" y="5173"/>
                    <a:pt x="34060" y="5827"/>
                  </a:cubicBezTo>
                  <a:cubicBezTo>
                    <a:pt x="32801" y="6294"/>
                    <a:pt x="31441" y="6578"/>
                    <a:pt x="30102" y="6598"/>
                  </a:cubicBezTo>
                  <a:cubicBezTo>
                    <a:pt x="29066" y="6598"/>
                    <a:pt x="27788" y="6436"/>
                    <a:pt x="27158" y="5523"/>
                  </a:cubicBezTo>
                  <a:cubicBezTo>
                    <a:pt x="28153" y="5071"/>
                    <a:pt x="29239" y="4846"/>
                    <a:pt x="30323" y="4846"/>
                  </a:cubicBezTo>
                  <a:close/>
                  <a:moveTo>
                    <a:pt x="20704" y="3412"/>
                  </a:moveTo>
                  <a:cubicBezTo>
                    <a:pt x="20095" y="5056"/>
                    <a:pt x="19181" y="6578"/>
                    <a:pt x="18004" y="7897"/>
                  </a:cubicBezTo>
                  <a:lnTo>
                    <a:pt x="17598" y="7897"/>
                  </a:lnTo>
                  <a:cubicBezTo>
                    <a:pt x="17592" y="7897"/>
                    <a:pt x="17585" y="7897"/>
                    <a:pt x="17579" y="7897"/>
                  </a:cubicBezTo>
                  <a:cubicBezTo>
                    <a:pt x="17192" y="7897"/>
                    <a:pt x="17199" y="8507"/>
                    <a:pt x="17598" y="8527"/>
                  </a:cubicBezTo>
                  <a:lnTo>
                    <a:pt x="17700" y="8527"/>
                  </a:lnTo>
                  <a:cubicBezTo>
                    <a:pt x="17700" y="8547"/>
                    <a:pt x="17700" y="8547"/>
                    <a:pt x="17720" y="8567"/>
                  </a:cubicBezTo>
                  <a:cubicBezTo>
                    <a:pt x="17213" y="8851"/>
                    <a:pt x="16725" y="9156"/>
                    <a:pt x="16238" y="9460"/>
                  </a:cubicBezTo>
                  <a:cubicBezTo>
                    <a:pt x="16015" y="8080"/>
                    <a:pt x="17192" y="6720"/>
                    <a:pt x="18004" y="5705"/>
                  </a:cubicBezTo>
                  <a:cubicBezTo>
                    <a:pt x="18755" y="4772"/>
                    <a:pt x="19608" y="3858"/>
                    <a:pt x="20704" y="3412"/>
                  </a:cubicBezTo>
                  <a:close/>
                  <a:moveTo>
                    <a:pt x="18715" y="8567"/>
                  </a:moveTo>
                  <a:cubicBezTo>
                    <a:pt x="20399" y="8608"/>
                    <a:pt x="22084" y="8689"/>
                    <a:pt x="23769" y="8750"/>
                  </a:cubicBezTo>
                  <a:cubicBezTo>
                    <a:pt x="22977" y="9582"/>
                    <a:pt x="21577" y="9866"/>
                    <a:pt x="20521" y="10029"/>
                  </a:cubicBezTo>
                  <a:cubicBezTo>
                    <a:pt x="20030" y="10104"/>
                    <a:pt x="19537" y="10140"/>
                    <a:pt x="19043" y="10140"/>
                  </a:cubicBezTo>
                  <a:cubicBezTo>
                    <a:pt x="18211" y="10140"/>
                    <a:pt x="17379" y="10037"/>
                    <a:pt x="16563" y="9846"/>
                  </a:cubicBezTo>
                  <a:cubicBezTo>
                    <a:pt x="17253" y="9399"/>
                    <a:pt x="17964" y="8973"/>
                    <a:pt x="18715" y="8567"/>
                  </a:cubicBezTo>
                  <a:close/>
                  <a:moveTo>
                    <a:pt x="10656" y="9745"/>
                  </a:moveTo>
                  <a:lnTo>
                    <a:pt x="10656" y="9745"/>
                  </a:lnTo>
                  <a:cubicBezTo>
                    <a:pt x="10677" y="11774"/>
                    <a:pt x="10047" y="13784"/>
                    <a:pt x="8830" y="15448"/>
                  </a:cubicBezTo>
                  <a:cubicBezTo>
                    <a:pt x="8748" y="15550"/>
                    <a:pt x="8769" y="15671"/>
                    <a:pt x="8830" y="15753"/>
                  </a:cubicBezTo>
                  <a:cubicBezTo>
                    <a:pt x="8748" y="15834"/>
                    <a:pt x="8667" y="15935"/>
                    <a:pt x="8586" y="16037"/>
                  </a:cubicBezTo>
                  <a:cubicBezTo>
                    <a:pt x="8505" y="16016"/>
                    <a:pt x="8424" y="16016"/>
                    <a:pt x="8342" y="15996"/>
                  </a:cubicBezTo>
                  <a:cubicBezTo>
                    <a:pt x="8336" y="15989"/>
                    <a:pt x="8329" y="15987"/>
                    <a:pt x="8322" y="15987"/>
                  </a:cubicBezTo>
                  <a:cubicBezTo>
                    <a:pt x="8309" y="15987"/>
                    <a:pt x="8295" y="15996"/>
                    <a:pt x="8282" y="15996"/>
                  </a:cubicBezTo>
                  <a:cubicBezTo>
                    <a:pt x="8099" y="15468"/>
                    <a:pt x="8180" y="14900"/>
                    <a:pt x="8322" y="14352"/>
                  </a:cubicBezTo>
                  <a:cubicBezTo>
                    <a:pt x="8485" y="13703"/>
                    <a:pt x="8688" y="13073"/>
                    <a:pt x="8911" y="12464"/>
                  </a:cubicBezTo>
                  <a:cubicBezTo>
                    <a:pt x="9296" y="11450"/>
                    <a:pt x="9824" y="10435"/>
                    <a:pt x="10656" y="9745"/>
                  </a:cubicBezTo>
                  <a:close/>
                  <a:moveTo>
                    <a:pt x="15150" y="13406"/>
                  </a:moveTo>
                  <a:cubicBezTo>
                    <a:pt x="15296" y="13406"/>
                    <a:pt x="15442" y="13410"/>
                    <a:pt x="15589" y="13418"/>
                  </a:cubicBezTo>
                  <a:cubicBezTo>
                    <a:pt x="14203" y="15136"/>
                    <a:pt x="12028" y="16148"/>
                    <a:pt x="9828" y="16148"/>
                  </a:cubicBezTo>
                  <a:cubicBezTo>
                    <a:pt x="9610" y="16148"/>
                    <a:pt x="9392" y="16138"/>
                    <a:pt x="9175" y="16118"/>
                  </a:cubicBezTo>
                  <a:cubicBezTo>
                    <a:pt x="9296" y="15976"/>
                    <a:pt x="9418" y="15834"/>
                    <a:pt x="9540" y="15692"/>
                  </a:cubicBezTo>
                  <a:cubicBezTo>
                    <a:pt x="11038" y="14212"/>
                    <a:pt x="13068" y="13406"/>
                    <a:pt x="15150" y="13406"/>
                  </a:cubicBezTo>
                  <a:close/>
                  <a:moveTo>
                    <a:pt x="9504" y="18772"/>
                  </a:moveTo>
                  <a:cubicBezTo>
                    <a:pt x="9545" y="18772"/>
                    <a:pt x="9579" y="18779"/>
                    <a:pt x="9601" y="18797"/>
                  </a:cubicBezTo>
                  <a:cubicBezTo>
                    <a:pt x="9682" y="18878"/>
                    <a:pt x="9560" y="19244"/>
                    <a:pt x="9520" y="19345"/>
                  </a:cubicBezTo>
                  <a:cubicBezTo>
                    <a:pt x="9459" y="19569"/>
                    <a:pt x="9378" y="19772"/>
                    <a:pt x="9256" y="19975"/>
                  </a:cubicBezTo>
                  <a:cubicBezTo>
                    <a:pt x="8830" y="20746"/>
                    <a:pt x="8139" y="21314"/>
                    <a:pt x="7368" y="21720"/>
                  </a:cubicBezTo>
                  <a:cubicBezTo>
                    <a:pt x="6658" y="22085"/>
                    <a:pt x="5886" y="22309"/>
                    <a:pt x="5115" y="22491"/>
                  </a:cubicBezTo>
                  <a:cubicBezTo>
                    <a:pt x="5318" y="22004"/>
                    <a:pt x="5541" y="21537"/>
                    <a:pt x="5785" y="21071"/>
                  </a:cubicBezTo>
                  <a:cubicBezTo>
                    <a:pt x="6475" y="20198"/>
                    <a:pt x="7388" y="19508"/>
                    <a:pt x="8444" y="19102"/>
                  </a:cubicBezTo>
                  <a:cubicBezTo>
                    <a:pt x="8627" y="19021"/>
                    <a:pt x="8850" y="18939"/>
                    <a:pt x="9053" y="18878"/>
                  </a:cubicBezTo>
                  <a:cubicBezTo>
                    <a:pt x="9132" y="18863"/>
                    <a:pt x="9360" y="18772"/>
                    <a:pt x="9504" y="18772"/>
                  </a:cubicBezTo>
                  <a:close/>
                  <a:moveTo>
                    <a:pt x="4121" y="17397"/>
                  </a:moveTo>
                  <a:cubicBezTo>
                    <a:pt x="4709" y="19142"/>
                    <a:pt x="4628" y="21071"/>
                    <a:pt x="3918" y="22776"/>
                  </a:cubicBezTo>
                  <a:cubicBezTo>
                    <a:pt x="3796" y="22836"/>
                    <a:pt x="3775" y="22958"/>
                    <a:pt x="3796" y="23080"/>
                  </a:cubicBezTo>
                  <a:cubicBezTo>
                    <a:pt x="3349" y="22431"/>
                    <a:pt x="3268" y="21517"/>
                    <a:pt x="3309" y="20746"/>
                  </a:cubicBezTo>
                  <a:cubicBezTo>
                    <a:pt x="3349" y="19589"/>
                    <a:pt x="3633" y="18452"/>
                    <a:pt x="4121" y="17397"/>
                  </a:cubicBezTo>
                  <a:close/>
                  <a:moveTo>
                    <a:pt x="4019" y="23324"/>
                  </a:moveTo>
                  <a:cubicBezTo>
                    <a:pt x="4048" y="23338"/>
                    <a:pt x="4087" y="23352"/>
                    <a:pt x="4128" y="23352"/>
                  </a:cubicBezTo>
                  <a:cubicBezTo>
                    <a:pt x="4146" y="23352"/>
                    <a:pt x="4164" y="23350"/>
                    <a:pt x="4181" y="23344"/>
                  </a:cubicBezTo>
                  <a:lnTo>
                    <a:pt x="4242" y="23344"/>
                  </a:lnTo>
                  <a:cubicBezTo>
                    <a:pt x="4222" y="23385"/>
                    <a:pt x="4202" y="23425"/>
                    <a:pt x="4181" y="23486"/>
                  </a:cubicBezTo>
                  <a:cubicBezTo>
                    <a:pt x="4121" y="23425"/>
                    <a:pt x="4060" y="23385"/>
                    <a:pt x="4019" y="23324"/>
                  </a:cubicBezTo>
                  <a:close/>
                  <a:moveTo>
                    <a:pt x="690" y="28073"/>
                  </a:moveTo>
                  <a:lnTo>
                    <a:pt x="690" y="28073"/>
                  </a:lnTo>
                  <a:cubicBezTo>
                    <a:pt x="1441" y="28702"/>
                    <a:pt x="2172" y="29352"/>
                    <a:pt x="2923" y="29981"/>
                  </a:cubicBezTo>
                  <a:cubicBezTo>
                    <a:pt x="2943" y="30022"/>
                    <a:pt x="2964" y="30022"/>
                    <a:pt x="3004" y="30042"/>
                  </a:cubicBezTo>
                  <a:cubicBezTo>
                    <a:pt x="3004" y="30083"/>
                    <a:pt x="2984" y="30123"/>
                    <a:pt x="2984" y="30164"/>
                  </a:cubicBezTo>
                  <a:cubicBezTo>
                    <a:pt x="2984" y="30935"/>
                    <a:pt x="3045" y="31707"/>
                    <a:pt x="3146" y="32478"/>
                  </a:cubicBezTo>
                  <a:cubicBezTo>
                    <a:pt x="1766" y="31402"/>
                    <a:pt x="873" y="29799"/>
                    <a:pt x="690" y="28073"/>
                  </a:cubicBezTo>
                  <a:close/>
                  <a:moveTo>
                    <a:pt x="5370" y="26549"/>
                  </a:moveTo>
                  <a:cubicBezTo>
                    <a:pt x="5507" y="26549"/>
                    <a:pt x="5668" y="26663"/>
                    <a:pt x="5724" y="26795"/>
                  </a:cubicBezTo>
                  <a:cubicBezTo>
                    <a:pt x="5947" y="27160"/>
                    <a:pt x="5785" y="27728"/>
                    <a:pt x="5704" y="28114"/>
                  </a:cubicBezTo>
                  <a:cubicBezTo>
                    <a:pt x="5338" y="29717"/>
                    <a:pt x="4628" y="31219"/>
                    <a:pt x="3654" y="32539"/>
                  </a:cubicBezTo>
                  <a:cubicBezTo>
                    <a:pt x="3552" y="31747"/>
                    <a:pt x="3491" y="30956"/>
                    <a:pt x="3491" y="30164"/>
                  </a:cubicBezTo>
                  <a:cubicBezTo>
                    <a:pt x="3491" y="30042"/>
                    <a:pt x="3512" y="29900"/>
                    <a:pt x="3512" y="29758"/>
                  </a:cubicBezTo>
                  <a:cubicBezTo>
                    <a:pt x="3532" y="29758"/>
                    <a:pt x="3552" y="29738"/>
                    <a:pt x="3552" y="29717"/>
                  </a:cubicBezTo>
                  <a:cubicBezTo>
                    <a:pt x="4019" y="28824"/>
                    <a:pt x="4486" y="27931"/>
                    <a:pt x="4953" y="27058"/>
                  </a:cubicBezTo>
                  <a:cubicBezTo>
                    <a:pt x="5034" y="26896"/>
                    <a:pt x="5135" y="26592"/>
                    <a:pt x="5338" y="26551"/>
                  </a:cubicBezTo>
                  <a:cubicBezTo>
                    <a:pt x="5349" y="26549"/>
                    <a:pt x="5360" y="26549"/>
                    <a:pt x="5370" y="26549"/>
                  </a:cubicBezTo>
                  <a:close/>
                  <a:moveTo>
                    <a:pt x="5541" y="35035"/>
                  </a:moveTo>
                  <a:cubicBezTo>
                    <a:pt x="6516" y="36639"/>
                    <a:pt x="6840" y="38567"/>
                    <a:pt x="6434" y="40394"/>
                  </a:cubicBezTo>
                  <a:cubicBezTo>
                    <a:pt x="5907" y="39501"/>
                    <a:pt x="5460" y="38587"/>
                    <a:pt x="5054" y="37674"/>
                  </a:cubicBezTo>
                  <a:cubicBezTo>
                    <a:pt x="5014" y="36781"/>
                    <a:pt x="5176" y="35868"/>
                    <a:pt x="5541" y="35035"/>
                  </a:cubicBezTo>
                  <a:close/>
                  <a:moveTo>
                    <a:pt x="1868" y="37816"/>
                  </a:moveTo>
                  <a:lnTo>
                    <a:pt x="1868" y="37816"/>
                  </a:lnTo>
                  <a:cubicBezTo>
                    <a:pt x="3024" y="37958"/>
                    <a:pt x="4141" y="38425"/>
                    <a:pt x="5075" y="39135"/>
                  </a:cubicBezTo>
                  <a:cubicBezTo>
                    <a:pt x="5115" y="39156"/>
                    <a:pt x="5176" y="39176"/>
                    <a:pt x="5217" y="39196"/>
                  </a:cubicBezTo>
                  <a:cubicBezTo>
                    <a:pt x="5521" y="39805"/>
                    <a:pt x="5846" y="40394"/>
                    <a:pt x="6211" y="41003"/>
                  </a:cubicBezTo>
                  <a:cubicBezTo>
                    <a:pt x="4547" y="40272"/>
                    <a:pt x="3065" y="39176"/>
                    <a:pt x="1868" y="37816"/>
                  </a:cubicBezTo>
                  <a:close/>
                  <a:moveTo>
                    <a:pt x="8846" y="41030"/>
                  </a:moveTo>
                  <a:cubicBezTo>
                    <a:pt x="9055" y="41030"/>
                    <a:pt x="9645" y="41942"/>
                    <a:pt x="9702" y="42018"/>
                  </a:cubicBezTo>
                  <a:cubicBezTo>
                    <a:pt x="10677" y="43398"/>
                    <a:pt x="11651" y="44981"/>
                    <a:pt x="11671" y="46686"/>
                  </a:cubicBezTo>
                  <a:cubicBezTo>
                    <a:pt x="11083" y="46158"/>
                    <a:pt x="10535" y="45631"/>
                    <a:pt x="10007" y="45062"/>
                  </a:cubicBezTo>
                  <a:cubicBezTo>
                    <a:pt x="9641" y="44250"/>
                    <a:pt x="9357" y="43398"/>
                    <a:pt x="9114" y="42505"/>
                  </a:cubicBezTo>
                  <a:cubicBezTo>
                    <a:pt x="9053" y="42282"/>
                    <a:pt x="9012" y="42038"/>
                    <a:pt x="8951" y="41794"/>
                  </a:cubicBezTo>
                  <a:cubicBezTo>
                    <a:pt x="8931" y="41713"/>
                    <a:pt x="8769" y="41084"/>
                    <a:pt x="8809" y="41043"/>
                  </a:cubicBezTo>
                  <a:cubicBezTo>
                    <a:pt x="8820" y="41034"/>
                    <a:pt x="8832" y="41030"/>
                    <a:pt x="8846" y="41030"/>
                  </a:cubicBezTo>
                  <a:close/>
                  <a:moveTo>
                    <a:pt x="6313" y="44778"/>
                  </a:moveTo>
                  <a:lnTo>
                    <a:pt x="6313" y="44778"/>
                  </a:lnTo>
                  <a:cubicBezTo>
                    <a:pt x="7693" y="45123"/>
                    <a:pt x="9012" y="45631"/>
                    <a:pt x="10291" y="46280"/>
                  </a:cubicBezTo>
                  <a:cubicBezTo>
                    <a:pt x="10339" y="46304"/>
                    <a:pt x="10386" y="46314"/>
                    <a:pt x="10430" y="46314"/>
                  </a:cubicBezTo>
                  <a:cubicBezTo>
                    <a:pt x="10460" y="46314"/>
                    <a:pt x="10489" y="46309"/>
                    <a:pt x="10514" y="46300"/>
                  </a:cubicBezTo>
                  <a:cubicBezTo>
                    <a:pt x="10880" y="46646"/>
                    <a:pt x="11245" y="46991"/>
                    <a:pt x="11610" y="47336"/>
                  </a:cubicBezTo>
                  <a:cubicBezTo>
                    <a:pt x="9621" y="47052"/>
                    <a:pt x="7754" y="46138"/>
                    <a:pt x="6313" y="44778"/>
                  </a:cubicBezTo>
                  <a:close/>
                  <a:moveTo>
                    <a:pt x="14255" y="46827"/>
                  </a:moveTo>
                  <a:cubicBezTo>
                    <a:pt x="14420" y="46827"/>
                    <a:pt x="14682" y="46994"/>
                    <a:pt x="14797" y="47052"/>
                  </a:cubicBezTo>
                  <a:cubicBezTo>
                    <a:pt x="15203" y="47254"/>
                    <a:pt x="15589" y="47498"/>
                    <a:pt x="15954" y="47762"/>
                  </a:cubicBezTo>
                  <a:cubicBezTo>
                    <a:pt x="16685" y="48290"/>
                    <a:pt x="17334" y="48959"/>
                    <a:pt x="17862" y="49710"/>
                  </a:cubicBezTo>
                  <a:cubicBezTo>
                    <a:pt x="18309" y="50360"/>
                    <a:pt x="18654" y="51070"/>
                    <a:pt x="18897" y="51842"/>
                  </a:cubicBezTo>
                  <a:cubicBezTo>
                    <a:pt x="18715" y="51720"/>
                    <a:pt x="18512" y="51618"/>
                    <a:pt x="18329" y="51517"/>
                  </a:cubicBezTo>
                  <a:cubicBezTo>
                    <a:pt x="16705" y="50522"/>
                    <a:pt x="15365" y="49081"/>
                    <a:pt x="14493" y="47397"/>
                  </a:cubicBezTo>
                  <a:cubicBezTo>
                    <a:pt x="14432" y="47275"/>
                    <a:pt x="14371" y="47173"/>
                    <a:pt x="14330" y="47052"/>
                  </a:cubicBezTo>
                  <a:cubicBezTo>
                    <a:pt x="14290" y="46991"/>
                    <a:pt x="14269" y="46930"/>
                    <a:pt x="14249" y="46869"/>
                  </a:cubicBezTo>
                  <a:cubicBezTo>
                    <a:pt x="14229" y="46849"/>
                    <a:pt x="14229" y="46828"/>
                    <a:pt x="14229" y="46828"/>
                  </a:cubicBezTo>
                  <a:cubicBezTo>
                    <a:pt x="14237" y="46827"/>
                    <a:pt x="14246" y="46827"/>
                    <a:pt x="14255" y="46827"/>
                  </a:cubicBezTo>
                  <a:close/>
                  <a:moveTo>
                    <a:pt x="14140" y="52161"/>
                  </a:moveTo>
                  <a:cubicBezTo>
                    <a:pt x="14626" y="52161"/>
                    <a:pt x="15130" y="52238"/>
                    <a:pt x="15386" y="52248"/>
                  </a:cubicBezTo>
                  <a:cubicBezTo>
                    <a:pt x="16441" y="52309"/>
                    <a:pt x="17497" y="52369"/>
                    <a:pt x="18532" y="52430"/>
                  </a:cubicBezTo>
                  <a:cubicBezTo>
                    <a:pt x="18633" y="52430"/>
                    <a:pt x="18715" y="52390"/>
                    <a:pt x="18775" y="52329"/>
                  </a:cubicBezTo>
                  <a:cubicBezTo>
                    <a:pt x="18877" y="52390"/>
                    <a:pt x="18978" y="52451"/>
                    <a:pt x="19100" y="52512"/>
                  </a:cubicBezTo>
                  <a:cubicBezTo>
                    <a:pt x="19100" y="52532"/>
                    <a:pt x="19100" y="52532"/>
                    <a:pt x="19100" y="52552"/>
                  </a:cubicBezTo>
                  <a:cubicBezTo>
                    <a:pt x="19128" y="52706"/>
                    <a:pt x="19243" y="52773"/>
                    <a:pt x="19365" y="52773"/>
                  </a:cubicBezTo>
                  <a:cubicBezTo>
                    <a:pt x="19420" y="52773"/>
                    <a:pt x="19476" y="52760"/>
                    <a:pt x="19526" y="52735"/>
                  </a:cubicBezTo>
                  <a:cubicBezTo>
                    <a:pt x="19526" y="52735"/>
                    <a:pt x="19526" y="52755"/>
                    <a:pt x="19547" y="52755"/>
                  </a:cubicBezTo>
                  <a:cubicBezTo>
                    <a:pt x="18728" y="53073"/>
                    <a:pt x="17868" y="53195"/>
                    <a:pt x="16997" y="53195"/>
                  </a:cubicBezTo>
                  <a:cubicBezTo>
                    <a:pt x="15646" y="53195"/>
                    <a:pt x="14267" y="52901"/>
                    <a:pt x="12970" y="52593"/>
                  </a:cubicBezTo>
                  <a:cubicBezTo>
                    <a:pt x="13127" y="52248"/>
                    <a:pt x="13623" y="52161"/>
                    <a:pt x="14140" y="52161"/>
                  </a:cubicBezTo>
                  <a:close/>
                  <a:moveTo>
                    <a:pt x="21237" y="50671"/>
                  </a:moveTo>
                  <a:cubicBezTo>
                    <a:pt x="21678" y="50671"/>
                    <a:pt x="22283" y="51026"/>
                    <a:pt x="22510" y="51172"/>
                  </a:cubicBezTo>
                  <a:cubicBezTo>
                    <a:pt x="23119" y="51558"/>
                    <a:pt x="23647" y="52065"/>
                    <a:pt x="24134" y="52593"/>
                  </a:cubicBezTo>
                  <a:cubicBezTo>
                    <a:pt x="24824" y="53364"/>
                    <a:pt x="25494" y="54156"/>
                    <a:pt x="26164" y="54947"/>
                  </a:cubicBezTo>
                  <a:cubicBezTo>
                    <a:pt x="25940" y="54907"/>
                    <a:pt x="25738" y="54886"/>
                    <a:pt x="25514" y="54866"/>
                  </a:cubicBezTo>
                  <a:cubicBezTo>
                    <a:pt x="25169" y="54724"/>
                    <a:pt x="24824" y="54602"/>
                    <a:pt x="24479" y="54460"/>
                  </a:cubicBezTo>
                  <a:cubicBezTo>
                    <a:pt x="23099" y="53425"/>
                    <a:pt x="21901" y="52166"/>
                    <a:pt x="20947" y="50746"/>
                  </a:cubicBezTo>
                  <a:cubicBezTo>
                    <a:pt x="21028" y="50693"/>
                    <a:pt x="21128" y="50671"/>
                    <a:pt x="21237" y="50671"/>
                  </a:cubicBezTo>
                  <a:close/>
                  <a:moveTo>
                    <a:pt x="24804" y="55475"/>
                  </a:moveTo>
                  <a:cubicBezTo>
                    <a:pt x="24885" y="55516"/>
                    <a:pt x="24966" y="55576"/>
                    <a:pt x="25047" y="55617"/>
                  </a:cubicBezTo>
                  <a:cubicBezTo>
                    <a:pt x="25105" y="55655"/>
                    <a:pt x="25162" y="55671"/>
                    <a:pt x="25215" y="55671"/>
                  </a:cubicBezTo>
                  <a:cubicBezTo>
                    <a:pt x="25332" y="55671"/>
                    <a:pt x="25432" y="55593"/>
                    <a:pt x="25474" y="55495"/>
                  </a:cubicBezTo>
                  <a:cubicBezTo>
                    <a:pt x="25636" y="55495"/>
                    <a:pt x="25798" y="55536"/>
                    <a:pt x="25961" y="55556"/>
                  </a:cubicBezTo>
                  <a:cubicBezTo>
                    <a:pt x="26286" y="55678"/>
                    <a:pt x="26610" y="55779"/>
                    <a:pt x="26955" y="55901"/>
                  </a:cubicBezTo>
                  <a:cubicBezTo>
                    <a:pt x="26955" y="55922"/>
                    <a:pt x="26976" y="55942"/>
                    <a:pt x="26996" y="55962"/>
                  </a:cubicBezTo>
                  <a:cubicBezTo>
                    <a:pt x="25893" y="56274"/>
                    <a:pt x="24754" y="56430"/>
                    <a:pt x="23617" y="56430"/>
                  </a:cubicBezTo>
                  <a:cubicBezTo>
                    <a:pt x="22830" y="56430"/>
                    <a:pt x="22044" y="56355"/>
                    <a:pt x="21272" y="56206"/>
                  </a:cubicBezTo>
                  <a:cubicBezTo>
                    <a:pt x="22429" y="55800"/>
                    <a:pt x="23606" y="55475"/>
                    <a:pt x="24804" y="55475"/>
                  </a:cubicBezTo>
                  <a:close/>
                  <a:moveTo>
                    <a:pt x="28504" y="53307"/>
                  </a:moveTo>
                  <a:cubicBezTo>
                    <a:pt x="29465" y="53307"/>
                    <a:pt x="30353" y="54037"/>
                    <a:pt x="30913" y="54785"/>
                  </a:cubicBezTo>
                  <a:cubicBezTo>
                    <a:pt x="31380" y="55455"/>
                    <a:pt x="31766" y="56185"/>
                    <a:pt x="32233" y="56855"/>
                  </a:cubicBezTo>
                  <a:cubicBezTo>
                    <a:pt x="31867" y="56774"/>
                    <a:pt x="31522" y="56693"/>
                    <a:pt x="31157" y="56612"/>
                  </a:cubicBezTo>
                  <a:cubicBezTo>
                    <a:pt x="30710" y="56348"/>
                    <a:pt x="30304" y="56043"/>
                    <a:pt x="29919" y="55698"/>
                  </a:cubicBezTo>
                  <a:cubicBezTo>
                    <a:pt x="29208" y="55028"/>
                    <a:pt x="28640" y="54217"/>
                    <a:pt x="28254" y="53323"/>
                  </a:cubicBezTo>
                  <a:cubicBezTo>
                    <a:pt x="28338" y="53312"/>
                    <a:pt x="28421" y="53307"/>
                    <a:pt x="28504" y="53307"/>
                  </a:cubicBezTo>
                  <a:close/>
                  <a:moveTo>
                    <a:pt x="32821" y="57606"/>
                  </a:moveTo>
                  <a:cubicBezTo>
                    <a:pt x="32882" y="57708"/>
                    <a:pt x="32963" y="57789"/>
                    <a:pt x="33045" y="57870"/>
                  </a:cubicBezTo>
                  <a:cubicBezTo>
                    <a:pt x="32639" y="58479"/>
                    <a:pt x="31969" y="58885"/>
                    <a:pt x="31258" y="59068"/>
                  </a:cubicBezTo>
                  <a:cubicBezTo>
                    <a:pt x="30834" y="59191"/>
                    <a:pt x="30403" y="59238"/>
                    <a:pt x="29968" y="59238"/>
                  </a:cubicBezTo>
                  <a:cubicBezTo>
                    <a:pt x="29405" y="59238"/>
                    <a:pt x="28836" y="59159"/>
                    <a:pt x="28275" y="59068"/>
                  </a:cubicBezTo>
                  <a:cubicBezTo>
                    <a:pt x="29675" y="58276"/>
                    <a:pt x="31218" y="57789"/>
                    <a:pt x="32821" y="57606"/>
                  </a:cubicBezTo>
                  <a:close/>
                  <a:moveTo>
                    <a:pt x="32904" y="1"/>
                  </a:moveTo>
                  <a:cubicBezTo>
                    <a:pt x="32897" y="1"/>
                    <a:pt x="32890" y="1"/>
                    <a:pt x="32882" y="2"/>
                  </a:cubicBezTo>
                  <a:cubicBezTo>
                    <a:pt x="30122" y="367"/>
                    <a:pt x="27605" y="2072"/>
                    <a:pt x="26428" y="4589"/>
                  </a:cubicBezTo>
                  <a:cubicBezTo>
                    <a:pt x="23708" y="5543"/>
                    <a:pt x="21150" y="6659"/>
                    <a:pt x="18836" y="7938"/>
                  </a:cubicBezTo>
                  <a:cubicBezTo>
                    <a:pt x="20034" y="6477"/>
                    <a:pt x="20947" y="4792"/>
                    <a:pt x="21516" y="2985"/>
                  </a:cubicBezTo>
                  <a:cubicBezTo>
                    <a:pt x="21569" y="2772"/>
                    <a:pt x="21403" y="2589"/>
                    <a:pt x="21211" y="2589"/>
                  </a:cubicBezTo>
                  <a:cubicBezTo>
                    <a:pt x="21184" y="2589"/>
                    <a:pt x="21157" y="2592"/>
                    <a:pt x="21130" y="2600"/>
                  </a:cubicBezTo>
                  <a:cubicBezTo>
                    <a:pt x="19547" y="2985"/>
                    <a:pt x="18390" y="4203"/>
                    <a:pt x="17415" y="5421"/>
                  </a:cubicBezTo>
                  <a:cubicBezTo>
                    <a:pt x="16502" y="6598"/>
                    <a:pt x="15284" y="8100"/>
                    <a:pt x="15629" y="9684"/>
                  </a:cubicBezTo>
                  <a:cubicBezTo>
                    <a:pt x="15528" y="9745"/>
                    <a:pt x="15487" y="9846"/>
                    <a:pt x="15467" y="9968"/>
                  </a:cubicBezTo>
                  <a:cubicBezTo>
                    <a:pt x="13559" y="11247"/>
                    <a:pt x="11854" y="12647"/>
                    <a:pt x="10332" y="14149"/>
                  </a:cubicBezTo>
                  <a:cubicBezTo>
                    <a:pt x="11062" y="12586"/>
                    <a:pt x="11407" y="10861"/>
                    <a:pt x="11286" y="9136"/>
                  </a:cubicBezTo>
                  <a:cubicBezTo>
                    <a:pt x="11270" y="8949"/>
                    <a:pt x="11123" y="8810"/>
                    <a:pt x="10955" y="8810"/>
                  </a:cubicBezTo>
                  <a:cubicBezTo>
                    <a:pt x="10904" y="8810"/>
                    <a:pt x="10851" y="8823"/>
                    <a:pt x="10798" y="8851"/>
                  </a:cubicBezTo>
                  <a:cubicBezTo>
                    <a:pt x="9520" y="9623"/>
                    <a:pt x="8809" y="10942"/>
                    <a:pt x="8302" y="12282"/>
                  </a:cubicBezTo>
                  <a:cubicBezTo>
                    <a:pt x="8038" y="12992"/>
                    <a:pt x="7794" y="13723"/>
                    <a:pt x="7632" y="14474"/>
                  </a:cubicBezTo>
                  <a:cubicBezTo>
                    <a:pt x="7470" y="15205"/>
                    <a:pt x="7470" y="15996"/>
                    <a:pt x="7916" y="16666"/>
                  </a:cubicBezTo>
                  <a:cubicBezTo>
                    <a:pt x="7936" y="16686"/>
                    <a:pt x="7957" y="16727"/>
                    <a:pt x="7997" y="16747"/>
                  </a:cubicBezTo>
                  <a:cubicBezTo>
                    <a:pt x="7104" y="17884"/>
                    <a:pt x="6313" y="19061"/>
                    <a:pt x="5623" y="20279"/>
                  </a:cubicBezTo>
                  <a:cubicBezTo>
                    <a:pt x="5420" y="20502"/>
                    <a:pt x="5237" y="20746"/>
                    <a:pt x="5054" y="20989"/>
                  </a:cubicBezTo>
                  <a:cubicBezTo>
                    <a:pt x="5278" y="19467"/>
                    <a:pt x="5075" y="17884"/>
                    <a:pt x="4445" y="16463"/>
                  </a:cubicBezTo>
                  <a:cubicBezTo>
                    <a:pt x="4397" y="16357"/>
                    <a:pt x="4294" y="16310"/>
                    <a:pt x="4188" y="16310"/>
                  </a:cubicBezTo>
                  <a:cubicBezTo>
                    <a:pt x="4071" y="16310"/>
                    <a:pt x="3951" y="16367"/>
                    <a:pt x="3897" y="16463"/>
                  </a:cubicBezTo>
                  <a:cubicBezTo>
                    <a:pt x="3106" y="17843"/>
                    <a:pt x="2679" y="19406"/>
                    <a:pt x="2659" y="21010"/>
                  </a:cubicBezTo>
                  <a:cubicBezTo>
                    <a:pt x="2659" y="22146"/>
                    <a:pt x="2964" y="23445"/>
                    <a:pt x="3958" y="24095"/>
                  </a:cubicBezTo>
                  <a:cubicBezTo>
                    <a:pt x="3410" y="25780"/>
                    <a:pt x="3106" y="27485"/>
                    <a:pt x="3024" y="29251"/>
                  </a:cubicBezTo>
                  <a:cubicBezTo>
                    <a:pt x="2192" y="28540"/>
                    <a:pt x="1380" y="27830"/>
                    <a:pt x="568" y="27119"/>
                  </a:cubicBezTo>
                  <a:cubicBezTo>
                    <a:pt x="503" y="27060"/>
                    <a:pt x="422" y="27033"/>
                    <a:pt x="343" y="27033"/>
                  </a:cubicBezTo>
                  <a:cubicBezTo>
                    <a:pt x="178" y="27033"/>
                    <a:pt x="20" y="27151"/>
                    <a:pt x="20" y="27343"/>
                  </a:cubicBezTo>
                  <a:cubicBezTo>
                    <a:pt x="0" y="29738"/>
                    <a:pt x="1259" y="32072"/>
                    <a:pt x="3268" y="33371"/>
                  </a:cubicBezTo>
                  <a:cubicBezTo>
                    <a:pt x="3512" y="34751"/>
                    <a:pt x="3897" y="36111"/>
                    <a:pt x="4425" y="37430"/>
                  </a:cubicBezTo>
                  <a:cubicBezTo>
                    <a:pt x="4425" y="37613"/>
                    <a:pt x="4445" y="37796"/>
                    <a:pt x="4445" y="37978"/>
                  </a:cubicBezTo>
                  <a:cubicBezTo>
                    <a:pt x="3430" y="37451"/>
                    <a:pt x="2294" y="37146"/>
                    <a:pt x="1137" y="37126"/>
                  </a:cubicBezTo>
                  <a:cubicBezTo>
                    <a:pt x="832" y="37126"/>
                    <a:pt x="771" y="37471"/>
                    <a:pt x="914" y="37674"/>
                  </a:cubicBezTo>
                  <a:cubicBezTo>
                    <a:pt x="2334" y="39501"/>
                    <a:pt x="4242" y="40901"/>
                    <a:pt x="6374" y="41754"/>
                  </a:cubicBezTo>
                  <a:cubicBezTo>
                    <a:pt x="6414" y="41767"/>
                    <a:pt x="6453" y="41774"/>
                    <a:pt x="6488" y="41774"/>
                  </a:cubicBezTo>
                  <a:cubicBezTo>
                    <a:pt x="6559" y="41774"/>
                    <a:pt x="6617" y="41747"/>
                    <a:pt x="6658" y="41693"/>
                  </a:cubicBezTo>
                  <a:cubicBezTo>
                    <a:pt x="7429" y="42870"/>
                    <a:pt x="8322" y="43987"/>
                    <a:pt x="9317" y="45062"/>
                  </a:cubicBezTo>
                  <a:cubicBezTo>
                    <a:pt x="9317" y="45083"/>
                    <a:pt x="9337" y="45103"/>
                    <a:pt x="9337" y="45144"/>
                  </a:cubicBezTo>
                  <a:cubicBezTo>
                    <a:pt x="8079" y="44595"/>
                    <a:pt x="6759" y="44169"/>
                    <a:pt x="5420" y="43905"/>
                  </a:cubicBezTo>
                  <a:cubicBezTo>
                    <a:pt x="5394" y="43901"/>
                    <a:pt x="5369" y="43898"/>
                    <a:pt x="5345" y="43898"/>
                  </a:cubicBezTo>
                  <a:cubicBezTo>
                    <a:pt x="5066" y="43898"/>
                    <a:pt x="4909" y="44210"/>
                    <a:pt x="5115" y="44453"/>
                  </a:cubicBezTo>
                  <a:cubicBezTo>
                    <a:pt x="6840" y="46463"/>
                    <a:pt x="9317" y="47742"/>
                    <a:pt x="11955" y="48026"/>
                  </a:cubicBezTo>
                  <a:cubicBezTo>
                    <a:pt x="11970" y="48028"/>
                    <a:pt x="11985" y="48029"/>
                    <a:pt x="11999" y="48029"/>
                  </a:cubicBezTo>
                  <a:cubicBezTo>
                    <a:pt x="12118" y="48029"/>
                    <a:pt x="12203" y="47954"/>
                    <a:pt x="12240" y="47863"/>
                  </a:cubicBezTo>
                  <a:cubicBezTo>
                    <a:pt x="13600" y="49020"/>
                    <a:pt x="15081" y="50096"/>
                    <a:pt x="16685" y="51111"/>
                  </a:cubicBezTo>
                  <a:cubicBezTo>
                    <a:pt x="16949" y="51334"/>
                    <a:pt x="17233" y="51537"/>
                    <a:pt x="17517" y="51740"/>
                  </a:cubicBezTo>
                  <a:cubicBezTo>
                    <a:pt x="16502" y="51679"/>
                    <a:pt x="15487" y="51618"/>
                    <a:pt x="14472" y="51558"/>
                  </a:cubicBezTo>
                  <a:cubicBezTo>
                    <a:pt x="14389" y="51554"/>
                    <a:pt x="14302" y="51552"/>
                    <a:pt x="14214" y="51552"/>
                  </a:cubicBezTo>
                  <a:cubicBezTo>
                    <a:pt x="13339" y="51552"/>
                    <a:pt x="12299" y="51767"/>
                    <a:pt x="12280" y="52836"/>
                  </a:cubicBezTo>
                  <a:cubicBezTo>
                    <a:pt x="12280" y="52978"/>
                    <a:pt x="12382" y="53120"/>
                    <a:pt x="12503" y="53141"/>
                  </a:cubicBezTo>
                  <a:cubicBezTo>
                    <a:pt x="13948" y="53479"/>
                    <a:pt x="15487" y="53817"/>
                    <a:pt x="16996" y="53817"/>
                  </a:cubicBezTo>
                  <a:cubicBezTo>
                    <a:pt x="18116" y="53817"/>
                    <a:pt x="19220" y="53631"/>
                    <a:pt x="20257" y="53120"/>
                  </a:cubicBezTo>
                  <a:cubicBezTo>
                    <a:pt x="21394" y="53689"/>
                    <a:pt x="22551" y="54237"/>
                    <a:pt x="23769" y="54724"/>
                  </a:cubicBezTo>
                  <a:cubicBezTo>
                    <a:pt x="23850" y="54785"/>
                    <a:pt x="23931" y="54825"/>
                    <a:pt x="23992" y="54886"/>
                  </a:cubicBezTo>
                  <a:cubicBezTo>
                    <a:pt x="22652" y="55049"/>
                    <a:pt x="21333" y="55495"/>
                    <a:pt x="20074" y="55942"/>
                  </a:cubicBezTo>
                  <a:cubicBezTo>
                    <a:pt x="19790" y="56043"/>
                    <a:pt x="19750" y="56470"/>
                    <a:pt x="20074" y="56551"/>
                  </a:cubicBezTo>
                  <a:cubicBezTo>
                    <a:pt x="21243" y="56893"/>
                    <a:pt x="22455" y="57066"/>
                    <a:pt x="23669" y="57066"/>
                  </a:cubicBezTo>
                  <a:cubicBezTo>
                    <a:pt x="25049" y="57066"/>
                    <a:pt x="26429" y="56842"/>
                    <a:pt x="27747" y="56388"/>
                  </a:cubicBezTo>
                  <a:cubicBezTo>
                    <a:pt x="27848" y="56368"/>
                    <a:pt x="27909" y="56307"/>
                    <a:pt x="27950" y="56226"/>
                  </a:cubicBezTo>
                  <a:cubicBezTo>
                    <a:pt x="28782" y="56490"/>
                    <a:pt x="29614" y="56733"/>
                    <a:pt x="30487" y="56957"/>
                  </a:cubicBezTo>
                  <a:cubicBezTo>
                    <a:pt x="30650" y="57079"/>
                    <a:pt x="30832" y="57180"/>
                    <a:pt x="31035" y="57281"/>
                  </a:cubicBezTo>
                  <a:cubicBezTo>
                    <a:pt x="29696" y="57627"/>
                    <a:pt x="28417" y="58195"/>
                    <a:pt x="27260" y="58946"/>
                  </a:cubicBezTo>
                  <a:cubicBezTo>
                    <a:pt x="27037" y="59088"/>
                    <a:pt x="27037" y="59474"/>
                    <a:pt x="27321" y="59535"/>
                  </a:cubicBezTo>
                  <a:cubicBezTo>
                    <a:pt x="28190" y="59698"/>
                    <a:pt x="29098" y="59870"/>
                    <a:pt x="29991" y="59870"/>
                  </a:cubicBezTo>
                  <a:cubicBezTo>
                    <a:pt x="30538" y="59870"/>
                    <a:pt x="31080" y="59806"/>
                    <a:pt x="31604" y="59636"/>
                  </a:cubicBezTo>
                  <a:cubicBezTo>
                    <a:pt x="32578" y="59311"/>
                    <a:pt x="33430" y="58662"/>
                    <a:pt x="33836" y="57728"/>
                  </a:cubicBezTo>
                  <a:cubicBezTo>
                    <a:pt x="34161" y="57789"/>
                    <a:pt x="34466" y="57870"/>
                    <a:pt x="34790" y="57931"/>
                  </a:cubicBezTo>
                  <a:lnTo>
                    <a:pt x="34892" y="57424"/>
                  </a:lnTo>
                  <a:cubicBezTo>
                    <a:pt x="34567" y="57363"/>
                    <a:pt x="34263" y="57302"/>
                    <a:pt x="33958" y="57241"/>
                  </a:cubicBezTo>
                  <a:cubicBezTo>
                    <a:pt x="33938" y="57099"/>
                    <a:pt x="33796" y="57018"/>
                    <a:pt x="33674" y="57018"/>
                  </a:cubicBezTo>
                  <a:cubicBezTo>
                    <a:pt x="33613" y="56957"/>
                    <a:pt x="33532" y="56916"/>
                    <a:pt x="33430" y="56916"/>
                  </a:cubicBezTo>
                  <a:cubicBezTo>
                    <a:pt x="33329" y="56936"/>
                    <a:pt x="33227" y="56936"/>
                    <a:pt x="33126" y="56957"/>
                  </a:cubicBezTo>
                  <a:cubicBezTo>
                    <a:pt x="33085" y="56896"/>
                    <a:pt x="33045" y="56855"/>
                    <a:pt x="32984" y="56815"/>
                  </a:cubicBezTo>
                  <a:cubicBezTo>
                    <a:pt x="32314" y="55962"/>
                    <a:pt x="31867" y="54907"/>
                    <a:pt x="31137" y="54074"/>
                  </a:cubicBezTo>
                  <a:cubicBezTo>
                    <a:pt x="30493" y="53318"/>
                    <a:pt x="29529" y="52676"/>
                    <a:pt x="28520" y="52676"/>
                  </a:cubicBezTo>
                  <a:cubicBezTo>
                    <a:pt x="28257" y="52676"/>
                    <a:pt x="27991" y="52719"/>
                    <a:pt x="27727" y="52816"/>
                  </a:cubicBezTo>
                  <a:cubicBezTo>
                    <a:pt x="27585" y="52857"/>
                    <a:pt x="27443" y="53019"/>
                    <a:pt x="27524" y="53202"/>
                  </a:cubicBezTo>
                  <a:cubicBezTo>
                    <a:pt x="27930" y="54318"/>
                    <a:pt x="28620" y="55353"/>
                    <a:pt x="29513" y="56165"/>
                  </a:cubicBezTo>
                  <a:cubicBezTo>
                    <a:pt x="28823" y="55962"/>
                    <a:pt x="28133" y="55759"/>
                    <a:pt x="27463" y="55536"/>
                  </a:cubicBezTo>
                  <a:cubicBezTo>
                    <a:pt x="26915" y="54886"/>
                    <a:pt x="26367" y="54237"/>
                    <a:pt x="25819" y="53587"/>
                  </a:cubicBezTo>
                  <a:cubicBezTo>
                    <a:pt x="25230" y="52897"/>
                    <a:pt x="24682" y="52207"/>
                    <a:pt x="24033" y="51578"/>
                  </a:cubicBezTo>
                  <a:cubicBezTo>
                    <a:pt x="23464" y="51030"/>
                    <a:pt x="22815" y="50543"/>
                    <a:pt x="22064" y="50238"/>
                  </a:cubicBezTo>
                  <a:cubicBezTo>
                    <a:pt x="21806" y="50140"/>
                    <a:pt x="21506" y="50066"/>
                    <a:pt x="21217" y="50066"/>
                  </a:cubicBezTo>
                  <a:cubicBezTo>
                    <a:pt x="20846" y="50066"/>
                    <a:pt x="20494" y="50189"/>
                    <a:pt x="20277" y="50543"/>
                  </a:cubicBezTo>
                  <a:cubicBezTo>
                    <a:pt x="20217" y="50644"/>
                    <a:pt x="20217" y="50766"/>
                    <a:pt x="20277" y="50867"/>
                  </a:cubicBezTo>
                  <a:cubicBezTo>
                    <a:pt x="20927" y="51882"/>
                    <a:pt x="21678" y="52816"/>
                    <a:pt x="22551" y="53648"/>
                  </a:cubicBezTo>
                  <a:cubicBezTo>
                    <a:pt x="21901" y="53364"/>
                    <a:pt x="21252" y="53060"/>
                    <a:pt x="20623" y="52755"/>
                  </a:cubicBezTo>
                  <a:cubicBezTo>
                    <a:pt x="20606" y="52595"/>
                    <a:pt x="20476" y="52434"/>
                    <a:pt x="20302" y="52434"/>
                  </a:cubicBezTo>
                  <a:cubicBezTo>
                    <a:pt x="20256" y="52434"/>
                    <a:pt x="20207" y="52445"/>
                    <a:pt x="20156" y="52471"/>
                  </a:cubicBezTo>
                  <a:cubicBezTo>
                    <a:pt x="20156" y="52471"/>
                    <a:pt x="20135" y="52491"/>
                    <a:pt x="20135" y="52491"/>
                  </a:cubicBezTo>
                  <a:cubicBezTo>
                    <a:pt x="19973" y="52410"/>
                    <a:pt x="19831" y="52329"/>
                    <a:pt x="19669" y="52248"/>
                  </a:cubicBezTo>
                  <a:cubicBezTo>
                    <a:pt x="19181" y="50198"/>
                    <a:pt x="17923" y="48371"/>
                    <a:pt x="16198" y="47153"/>
                  </a:cubicBezTo>
                  <a:cubicBezTo>
                    <a:pt x="15884" y="46939"/>
                    <a:pt x="14796" y="46192"/>
                    <a:pt x="14129" y="46192"/>
                  </a:cubicBezTo>
                  <a:cubicBezTo>
                    <a:pt x="13848" y="46192"/>
                    <a:pt x="13642" y="46325"/>
                    <a:pt x="13600" y="46686"/>
                  </a:cubicBezTo>
                  <a:cubicBezTo>
                    <a:pt x="13559" y="46950"/>
                    <a:pt x="13701" y="47214"/>
                    <a:pt x="13823" y="47457"/>
                  </a:cubicBezTo>
                  <a:cubicBezTo>
                    <a:pt x="13945" y="47701"/>
                    <a:pt x="14066" y="47965"/>
                    <a:pt x="14208" y="48208"/>
                  </a:cubicBezTo>
                  <a:cubicBezTo>
                    <a:pt x="14452" y="48614"/>
                    <a:pt x="14736" y="49020"/>
                    <a:pt x="15041" y="49406"/>
                  </a:cubicBezTo>
                  <a:cubicBezTo>
                    <a:pt x="14066" y="48716"/>
                    <a:pt x="13133" y="47985"/>
                    <a:pt x="12260" y="47234"/>
                  </a:cubicBezTo>
                  <a:cubicBezTo>
                    <a:pt x="12443" y="45448"/>
                    <a:pt x="11631" y="43763"/>
                    <a:pt x="10656" y="42302"/>
                  </a:cubicBezTo>
                  <a:cubicBezTo>
                    <a:pt x="10393" y="41876"/>
                    <a:pt x="10108" y="41490"/>
                    <a:pt x="9804" y="41084"/>
                  </a:cubicBezTo>
                  <a:cubicBezTo>
                    <a:pt x="9581" y="40780"/>
                    <a:pt x="9276" y="40455"/>
                    <a:pt x="8870" y="40414"/>
                  </a:cubicBezTo>
                  <a:cubicBezTo>
                    <a:pt x="8838" y="40411"/>
                    <a:pt x="8806" y="40410"/>
                    <a:pt x="8777" y="40410"/>
                  </a:cubicBezTo>
                  <a:cubicBezTo>
                    <a:pt x="7808" y="40410"/>
                    <a:pt x="8346" y="41973"/>
                    <a:pt x="8464" y="42505"/>
                  </a:cubicBezTo>
                  <a:cubicBezTo>
                    <a:pt x="8566" y="42931"/>
                    <a:pt x="8688" y="43337"/>
                    <a:pt x="8830" y="43743"/>
                  </a:cubicBezTo>
                  <a:cubicBezTo>
                    <a:pt x="8119" y="42911"/>
                    <a:pt x="7470" y="42038"/>
                    <a:pt x="6901" y="41145"/>
                  </a:cubicBezTo>
                  <a:cubicBezTo>
                    <a:pt x="7612" y="38811"/>
                    <a:pt x="7206" y="36213"/>
                    <a:pt x="5765" y="34244"/>
                  </a:cubicBezTo>
                  <a:cubicBezTo>
                    <a:pt x="5701" y="34148"/>
                    <a:pt x="5592" y="34091"/>
                    <a:pt x="5486" y="34091"/>
                  </a:cubicBezTo>
                  <a:cubicBezTo>
                    <a:pt x="5389" y="34091"/>
                    <a:pt x="5295" y="34138"/>
                    <a:pt x="5237" y="34244"/>
                  </a:cubicBezTo>
                  <a:cubicBezTo>
                    <a:pt x="4872" y="34873"/>
                    <a:pt x="4648" y="35543"/>
                    <a:pt x="4526" y="36233"/>
                  </a:cubicBezTo>
                  <a:cubicBezTo>
                    <a:pt x="4202" y="35299"/>
                    <a:pt x="3958" y="34345"/>
                    <a:pt x="3796" y="33371"/>
                  </a:cubicBezTo>
                  <a:cubicBezTo>
                    <a:pt x="3816" y="33351"/>
                    <a:pt x="3836" y="33351"/>
                    <a:pt x="3836" y="33330"/>
                  </a:cubicBezTo>
                  <a:cubicBezTo>
                    <a:pt x="4547" y="32458"/>
                    <a:pt x="5135" y="31524"/>
                    <a:pt x="5582" y="30509"/>
                  </a:cubicBezTo>
                  <a:cubicBezTo>
                    <a:pt x="6008" y="29535"/>
                    <a:pt x="6434" y="28378"/>
                    <a:pt x="6455" y="27302"/>
                  </a:cubicBezTo>
                  <a:cubicBezTo>
                    <a:pt x="6475" y="26835"/>
                    <a:pt x="6333" y="26368"/>
                    <a:pt x="5927" y="26104"/>
                  </a:cubicBezTo>
                  <a:cubicBezTo>
                    <a:pt x="5755" y="25989"/>
                    <a:pt x="5559" y="25929"/>
                    <a:pt x="5369" y="25929"/>
                  </a:cubicBezTo>
                  <a:cubicBezTo>
                    <a:pt x="5157" y="25929"/>
                    <a:pt x="4951" y="26005"/>
                    <a:pt x="4790" y="26165"/>
                  </a:cubicBezTo>
                  <a:cubicBezTo>
                    <a:pt x="4384" y="26531"/>
                    <a:pt x="4161" y="27180"/>
                    <a:pt x="3918" y="27667"/>
                  </a:cubicBezTo>
                  <a:cubicBezTo>
                    <a:pt x="3816" y="27850"/>
                    <a:pt x="3715" y="28053"/>
                    <a:pt x="3613" y="28256"/>
                  </a:cubicBezTo>
                  <a:cubicBezTo>
                    <a:pt x="3755" y="26835"/>
                    <a:pt x="4060" y="25435"/>
                    <a:pt x="4506" y="24075"/>
                  </a:cubicBezTo>
                  <a:cubicBezTo>
                    <a:pt x="4526" y="24034"/>
                    <a:pt x="4547" y="23993"/>
                    <a:pt x="4547" y="23933"/>
                  </a:cubicBezTo>
                  <a:cubicBezTo>
                    <a:pt x="4648" y="23689"/>
                    <a:pt x="4729" y="23445"/>
                    <a:pt x="4811" y="23202"/>
                  </a:cubicBezTo>
                  <a:cubicBezTo>
                    <a:pt x="6800" y="22776"/>
                    <a:pt x="8911" y="22085"/>
                    <a:pt x="9885" y="20157"/>
                  </a:cubicBezTo>
                  <a:cubicBezTo>
                    <a:pt x="10088" y="19751"/>
                    <a:pt x="10332" y="19163"/>
                    <a:pt x="10250" y="18696"/>
                  </a:cubicBezTo>
                  <a:cubicBezTo>
                    <a:pt x="10175" y="18301"/>
                    <a:pt x="9827" y="18168"/>
                    <a:pt x="9478" y="18168"/>
                  </a:cubicBezTo>
                  <a:cubicBezTo>
                    <a:pt x="9360" y="18168"/>
                    <a:pt x="9242" y="18183"/>
                    <a:pt x="9134" y="18209"/>
                  </a:cubicBezTo>
                  <a:cubicBezTo>
                    <a:pt x="8302" y="18391"/>
                    <a:pt x="7510" y="18777"/>
                    <a:pt x="6820" y="19264"/>
                  </a:cubicBezTo>
                  <a:cubicBezTo>
                    <a:pt x="7388" y="18391"/>
                    <a:pt x="7997" y="17519"/>
                    <a:pt x="8688" y="16686"/>
                  </a:cubicBezTo>
                  <a:cubicBezTo>
                    <a:pt x="9079" y="16748"/>
                    <a:pt x="9474" y="16778"/>
                    <a:pt x="9867" y="16778"/>
                  </a:cubicBezTo>
                  <a:cubicBezTo>
                    <a:pt x="12448" y="16778"/>
                    <a:pt x="14982" y="15481"/>
                    <a:pt x="16462" y="13297"/>
                  </a:cubicBezTo>
                  <a:cubicBezTo>
                    <a:pt x="16604" y="13094"/>
                    <a:pt x="16401" y="12850"/>
                    <a:pt x="16177" y="12830"/>
                  </a:cubicBezTo>
                  <a:cubicBezTo>
                    <a:pt x="15816" y="12780"/>
                    <a:pt x="15454" y="12756"/>
                    <a:pt x="15093" y="12756"/>
                  </a:cubicBezTo>
                  <a:cubicBezTo>
                    <a:pt x="13972" y="12756"/>
                    <a:pt x="12862" y="12989"/>
                    <a:pt x="11834" y="13418"/>
                  </a:cubicBezTo>
                  <a:cubicBezTo>
                    <a:pt x="13052" y="12322"/>
                    <a:pt x="14391" y="11287"/>
                    <a:pt x="15832" y="10313"/>
                  </a:cubicBezTo>
                  <a:cubicBezTo>
                    <a:pt x="16870" y="10611"/>
                    <a:pt x="17940" y="10760"/>
                    <a:pt x="19018" y="10760"/>
                  </a:cubicBezTo>
                  <a:cubicBezTo>
                    <a:pt x="19626" y="10760"/>
                    <a:pt x="20237" y="10713"/>
                    <a:pt x="20846" y="10617"/>
                  </a:cubicBezTo>
                  <a:cubicBezTo>
                    <a:pt x="22226" y="10394"/>
                    <a:pt x="23931" y="9948"/>
                    <a:pt x="24662" y="8628"/>
                  </a:cubicBezTo>
                  <a:cubicBezTo>
                    <a:pt x="24784" y="8405"/>
                    <a:pt x="24641" y="8161"/>
                    <a:pt x="24398" y="8141"/>
                  </a:cubicBezTo>
                  <a:cubicBezTo>
                    <a:pt x="22855" y="8080"/>
                    <a:pt x="21333" y="8019"/>
                    <a:pt x="19811" y="7979"/>
                  </a:cubicBezTo>
                  <a:cubicBezTo>
                    <a:pt x="21820" y="6923"/>
                    <a:pt x="23972" y="5989"/>
                    <a:pt x="26245" y="5198"/>
                  </a:cubicBezTo>
                  <a:cubicBezTo>
                    <a:pt x="26286" y="5299"/>
                    <a:pt x="26387" y="5360"/>
                    <a:pt x="26509" y="5381"/>
                  </a:cubicBezTo>
                  <a:cubicBezTo>
                    <a:pt x="26529" y="5421"/>
                    <a:pt x="26549" y="5462"/>
                    <a:pt x="26570" y="5502"/>
                  </a:cubicBezTo>
                  <a:cubicBezTo>
                    <a:pt x="26529" y="5604"/>
                    <a:pt x="26509" y="5705"/>
                    <a:pt x="26590" y="5807"/>
                  </a:cubicBezTo>
                  <a:cubicBezTo>
                    <a:pt x="27280" y="6862"/>
                    <a:pt x="28579" y="7187"/>
                    <a:pt x="29777" y="7228"/>
                  </a:cubicBezTo>
                  <a:cubicBezTo>
                    <a:pt x="29868" y="7230"/>
                    <a:pt x="29959" y="7231"/>
                    <a:pt x="30051" y="7231"/>
                  </a:cubicBezTo>
                  <a:cubicBezTo>
                    <a:pt x="31407" y="7231"/>
                    <a:pt x="32806" y="6953"/>
                    <a:pt x="34080" y="6497"/>
                  </a:cubicBezTo>
                  <a:cubicBezTo>
                    <a:pt x="34181" y="6477"/>
                    <a:pt x="34283" y="6436"/>
                    <a:pt x="34364" y="6395"/>
                  </a:cubicBezTo>
                  <a:cubicBezTo>
                    <a:pt x="34547" y="6335"/>
                    <a:pt x="34587" y="6172"/>
                    <a:pt x="34567" y="6030"/>
                  </a:cubicBezTo>
                  <a:cubicBezTo>
                    <a:pt x="34790" y="5949"/>
                    <a:pt x="34912" y="5604"/>
                    <a:pt x="34648" y="5441"/>
                  </a:cubicBezTo>
                  <a:cubicBezTo>
                    <a:pt x="34466" y="5320"/>
                    <a:pt x="34283" y="5218"/>
                    <a:pt x="34080" y="5117"/>
                  </a:cubicBezTo>
                  <a:cubicBezTo>
                    <a:pt x="32934" y="4525"/>
                    <a:pt x="31644" y="4220"/>
                    <a:pt x="30345" y="4220"/>
                  </a:cubicBezTo>
                  <a:cubicBezTo>
                    <a:pt x="30264" y="4220"/>
                    <a:pt x="30183" y="4221"/>
                    <a:pt x="30102" y="4224"/>
                  </a:cubicBezTo>
                  <a:cubicBezTo>
                    <a:pt x="30122" y="4203"/>
                    <a:pt x="30142" y="4203"/>
                    <a:pt x="30142" y="4203"/>
                  </a:cubicBezTo>
                  <a:cubicBezTo>
                    <a:pt x="30244" y="4102"/>
                    <a:pt x="30325" y="4021"/>
                    <a:pt x="30406" y="3919"/>
                  </a:cubicBezTo>
                  <a:cubicBezTo>
                    <a:pt x="31604" y="3594"/>
                    <a:pt x="32842" y="3310"/>
                    <a:pt x="34080" y="3067"/>
                  </a:cubicBezTo>
                  <a:lnTo>
                    <a:pt x="34080" y="2539"/>
                  </a:lnTo>
                  <a:cubicBezTo>
                    <a:pt x="33065" y="2742"/>
                    <a:pt x="32050" y="2985"/>
                    <a:pt x="31035" y="3229"/>
                  </a:cubicBezTo>
                  <a:cubicBezTo>
                    <a:pt x="31807" y="2356"/>
                    <a:pt x="32517" y="1443"/>
                    <a:pt x="33146" y="489"/>
                  </a:cubicBezTo>
                  <a:cubicBezTo>
                    <a:pt x="33264" y="312"/>
                    <a:pt x="33134" y="1"/>
                    <a:pt x="32904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7"/>
          <p:cNvGrpSpPr/>
          <p:nvPr/>
        </p:nvGrpSpPr>
        <p:grpSpPr>
          <a:xfrm>
            <a:off x="8097275" y="534988"/>
            <a:ext cx="663250" cy="625975"/>
            <a:chOff x="3658275" y="2023375"/>
            <a:chExt cx="663250" cy="625975"/>
          </a:xfrm>
        </p:grpSpPr>
        <p:sp>
          <p:nvSpPr>
            <p:cNvPr id="103" name="Google Shape;103;p7"/>
            <p:cNvSpPr/>
            <p:nvPr/>
          </p:nvSpPr>
          <p:spPr>
            <a:xfrm>
              <a:off x="3692250" y="2339150"/>
              <a:ext cx="98975" cy="111800"/>
            </a:xfrm>
            <a:custGeom>
              <a:avLst/>
              <a:gdLst/>
              <a:ahLst/>
              <a:cxnLst/>
              <a:rect l="l" t="t" r="r" b="b"/>
              <a:pathLst>
                <a:path w="3959" h="4472" extrusionOk="0">
                  <a:moveTo>
                    <a:pt x="1016" y="0"/>
                  </a:moveTo>
                  <a:cubicBezTo>
                    <a:pt x="813" y="0"/>
                    <a:pt x="590" y="102"/>
                    <a:pt x="448" y="244"/>
                  </a:cubicBezTo>
                  <a:cubicBezTo>
                    <a:pt x="305" y="406"/>
                    <a:pt x="224" y="650"/>
                    <a:pt x="224" y="873"/>
                  </a:cubicBezTo>
                  <a:cubicBezTo>
                    <a:pt x="1" y="1198"/>
                    <a:pt x="1" y="1624"/>
                    <a:pt x="285" y="1928"/>
                  </a:cubicBezTo>
                  <a:cubicBezTo>
                    <a:pt x="1056" y="2700"/>
                    <a:pt x="1807" y="3471"/>
                    <a:pt x="2579" y="4242"/>
                  </a:cubicBezTo>
                  <a:cubicBezTo>
                    <a:pt x="2732" y="4395"/>
                    <a:pt x="2932" y="4472"/>
                    <a:pt x="3135" y="4472"/>
                  </a:cubicBezTo>
                  <a:cubicBezTo>
                    <a:pt x="3309" y="4472"/>
                    <a:pt x="3484" y="4416"/>
                    <a:pt x="3634" y="4303"/>
                  </a:cubicBezTo>
                  <a:cubicBezTo>
                    <a:pt x="3756" y="4202"/>
                    <a:pt x="3878" y="4060"/>
                    <a:pt x="3918" y="3877"/>
                  </a:cubicBezTo>
                  <a:cubicBezTo>
                    <a:pt x="3959" y="3654"/>
                    <a:pt x="3918" y="3471"/>
                    <a:pt x="3837" y="3268"/>
                  </a:cubicBezTo>
                  <a:cubicBezTo>
                    <a:pt x="3350" y="2111"/>
                    <a:pt x="2558" y="1055"/>
                    <a:pt x="1584" y="244"/>
                  </a:cubicBezTo>
                  <a:cubicBezTo>
                    <a:pt x="1422" y="102"/>
                    <a:pt x="1239" y="0"/>
                    <a:pt x="1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658275" y="2168950"/>
              <a:ext cx="99475" cy="83700"/>
            </a:xfrm>
            <a:custGeom>
              <a:avLst/>
              <a:gdLst/>
              <a:ahLst/>
              <a:cxnLst/>
              <a:rect l="l" t="t" r="r" b="b"/>
              <a:pathLst>
                <a:path w="3979" h="3348" extrusionOk="0">
                  <a:moveTo>
                    <a:pt x="1265" y="0"/>
                  </a:moveTo>
                  <a:cubicBezTo>
                    <a:pt x="1197" y="0"/>
                    <a:pt x="1127" y="9"/>
                    <a:pt x="1055" y="29"/>
                  </a:cubicBezTo>
                  <a:cubicBezTo>
                    <a:pt x="873" y="90"/>
                    <a:pt x="670" y="232"/>
                    <a:pt x="568" y="394"/>
                  </a:cubicBezTo>
                  <a:cubicBezTo>
                    <a:pt x="568" y="414"/>
                    <a:pt x="568" y="414"/>
                    <a:pt x="568" y="435"/>
                  </a:cubicBezTo>
                  <a:cubicBezTo>
                    <a:pt x="406" y="495"/>
                    <a:pt x="284" y="617"/>
                    <a:pt x="203" y="759"/>
                  </a:cubicBezTo>
                  <a:cubicBezTo>
                    <a:pt x="0" y="1145"/>
                    <a:pt x="122" y="1612"/>
                    <a:pt x="507" y="1855"/>
                  </a:cubicBezTo>
                  <a:cubicBezTo>
                    <a:pt x="1238" y="2322"/>
                    <a:pt x="1969" y="2789"/>
                    <a:pt x="2700" y="3236"/>
                  </a:cubicBezTo>
                  <a:cubicBezTo>
                    <a:pt x="2816" y="3310"/>
                    <a:pt x="2959" y="3348"/>
                    <a:pt x="3105" y="3348"/>
                  </a:cubicBezTo>
                  <a:cubicBezTo>
                    <a:pt x="3315" y="3348"/>
                    <a:pt x="3530" y="3270"/>
                    <a:pt x="3674" y="3114"/>
                  </a:cubicBezTo>
                  <a:cubicBezTo>
                    <a:pt x="3917" y="2850"/>
                    <a:pt x="3978" y="2464"/>
                    <a:pt x="3796" y="2140"/>
                  </a:cubicBezTo>
                  <a:cubicBezTo>
                    <a:pt x="3329" y="1267"/>
                    <a:pt x="2578" y="536"/>
                    <a:pt x="1685" y="110"/>
                  </a:cubicBezTo>
                  <a:cubicBezTo>
                    <a:pt x="1547" y="41"/>
                    <a:pt x="1409" y="0"/>
                    <a:pt x="1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3854650" y="2168450"/>
              <a:ext cx="99475" cy="100425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892" y="0"/>
                  </a:moveTo>
                  <a:cubicBezTo>
                    <a:pt x="826" y="0"/>
                    <a:pt x="758" y="9"/>
                    <a:pt x="690" y="28"/>
                  </a:cubicBezTo>
                  <a:cubicBezTo>
                    <a:pt x="284" y="170"/>
                    <a:pt x="0" y="597"/>
                    <a:pt x="122" y="1023"/>
                  </a:cubicBezTo>
                  <a:cubicBezTo>
                    <a:pt x="345" y="1713"/>
                    <a:pt x="711" y="2322"/>
                    <a:pt x="1198" y="2850"/>
                  </a:cubicBezTo>
                  <a:cubicBezTo>
                    <a:pt x="1685" y="3357"/>
                    <a:pt x="2294" y="3743"/>
                    <a:pt x="2964" y="3986"/>
                  </a:cubicBezTo>
                  <a:cubicBezTo>
                    <a:pt x="3025" y="4007"/>
                    <a:pt x="3101" y="4017"/>
                    <a:pt x="3177" y="4017"/>
                  </a:cubicBezTo>
                  <a:cubicBezTo>
                    <a:pt x="3253" y="4017"/>
                    <a:pt x="3329" y="4007"/>
                    <a:pt x="3390" y="3986"/>
                  </a:cubicBezTo>
                  <a:cubicBezTo>
                    <a:pt x="3552" y="3946"/>
                    <a:pt x="3694" y="3844"/>
                    <a:pt x="3816" y="3702"/>
                  </a:cubicBezTo>
                  <a:cubicBezTo>
                    <a:pt x="3897" y="3580"/>
                    <a:pt x="3938" y="3459"/>
                    <a:pt x="3958" y="3317"/>
                  </a:cubicBezTo>
                  <a:cubicBezTo>
                    <a:pt x="3979" y="3154"/>
                    <a:pt x="3979" y="2951"/>
                    <a:pt x="3877" y="2809"/>
                  </a:cubicBezTo>
                  <a:cubicBezTo>
                    <a:pt x="3309" y="2078"/>
                    <a:pt x="2761" y="1348"/>
                    <a:pt x="2213" y="637"/>
                  </a:cubicBezTo>
                  <a:cubicBezTo>
                    <a:pt x="2071" y="455"/>
                    <a:pt x="1949" y="313"/>
                    <a:pt x="1725" y="252"/>
                  </a:cubicBezTo>
                  <a:cubicBezTo>
                    <a:pt x="1644" y="231"/>
                    <a:pt x="1543" y="231"/>
                    <a:pt x="1462" y="231"/>
                  </a:cubicBezTo>
                  <a:cubicBezTo>
                    <a:pt x="1307" y="92"/>
                    <a:pt x="110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932275" y="2393950"/>
              <a:ext cx="94925" cy="94150"/>
            </a:xfrm>
            <a:custGeom>
              <a:avLst/>
              <a:gdLst/>
              <a:ahLst/>
              <a:cxnLst/>
              <a:rect l="l" t="t" r="r" b="b"/>
              <a:pathLst>
                <a:path w="3797" h="3766" extrusionOk="0">
                  <a:moveTo>
                    <a:pt x="1534" y="1"/>
                  </a:moveTo>
                  <a:cubicBezTo>
                    <a:pt x="1386" y="1"/>
                    <a:pt x="1228" y="32"/>
                    <a:pt x="1117" y="102"/>
                  </a:cubicBezTo>
                  <a:cubicBezTo>
                    <a:pt x="1016" y="163"/>
                    <a:pt x="934" y="244"/>
                    <a:pt x="874" y="345"/>
                  </a:cubicBezTo>
                  <a:cubicBezTo>
                    <a:pt x="846" y="342"/>
                    <a:pt x="818" y="340"/>
                    <a:pt x="790" y="340"/>
                  </a:cubicBezTo>
                  <a:cubicBezTo>
                    <a:pt x="657" y="340"/>
                    <a:pt x="528" y="379"/>
                    <a:pt x="427" y="447"/>
                  </a:cubicBezTo>
                  <a:cubicBezTo>
                    <a:pt x="244" y="548"/>
                    <a:pt x="102" y="711"/>
                    <a:pt x="62" y="914"/>
                  </a:cubicBezTo>
                  <a:cubicBezTo>
                    <a:pt x="1" y="1117"/>
                    <a:pt x="1" y="1380"/>
                    <a:pt x="143" y="1543"/>
                  </a:cubicBezTo>
                  <a:cubicBezTo>
                    <a:pt x="468" y="1969"/>
                    <a:pt x="813" y="2375"/>
                    <a:pt x="1219" y="2720"/>
                  </a:cubicBezTo>
                  <a:cubicBezTo>
                    <a:pt x="1604" y="3065"/>
                    <a:pt x="2030" y="3390"/>
                    <a:pt x="2497" y="3654"/>
                  </a:cubicBezTo>
                  <a:cubicBezTo>
                    <a:pt x="2614" y="3728"/>
                    <a:pt x="2757" y="3766"/>
                    <a:pt x="2903" y="3766"/>
                  </a:cubicBezTo>
                  <a:cubicBezTo>
                    <a:pt x="3113" y="3766"/>
                    <a:pt x="3328" y="3688"/>
                    <a:pt x="3472" y="3532"/>
                  </a:cubicBezTo>
                  <a:cubicBezTo>
                    <a:pt x="3715" y="3268"/>
                    <a:pt x="3796" y="2862"/>
                    <a:pt x="3593" y="2558"/>
                  </a:cubicBezTo>
                  <a:cubicBezTo>
                    <a:pt x="3127" y="1847"/>
                    <a:pt x="2680" y="1117"/>
                    <a:pt x="2213" y="386"/>
                  </a:cubicBezTo>
                  <a:cubicBezTo>
                    <a:pt x="2112" y="223"/>
                    <a:pt x="1929" y="81"/>
                    <a:pt x="1726" y="20"/>
                  </a:cubicBezTo>
                  <a:cubicBezTo>
                    <a:pt x="1668" y="8"/>
                    <a:pt x="1602" y="1"/>
                    <a:pt x="1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4086550" y="2255775"/>
              <a:ext cx="91875" cy="89650"/>
            </a:xfrm>
            <a:custGeom>
              <a:avLst/>
              <a:gdLst/>
              <a:ahLst/>
              <a:cxnLst/>
              <a:rect l="l" t="t" r="r" b="b"/>
              <a:pathLst>
                <a:path w="3675" h="3586" extrusionOk="0">
                  <a:moveTo>
                    <a:pt x="861" y="1"/>
                  </a:moveTo>
                  <a:cubicBezTo>
                    <a:pt x="572" y="1"/>
                    <a:pt x="279" y="146"/>
                    <a:pt x="142" y="392"/>
                  </a:cubicBezTo>
                  <a:cubicBezTo>
                    <a:pt x="0" y="676"/>
                    <a:pt x="21" y="1001"/>
                    <a:pt x="183" y="1265"/>
                  </a:cubicBezTo>
                  <a:cubicBezTo>
                    <a:pt x="183" y="1265"/>
                    <a:pt x="183" y="1285"/>
                    <a:pt x="163" y="1305"/>
                  </a:cubicBezTo>
                  <a:cubicBezTo>
                    <a:pt x="122" y="1508"/>
                    <a:pt x="142" y="1732"/>
                    <a:pt x="244" y="1914"/>
                  </a:cubicBezTo>
                  <a:cubicBezTo>
                    <a:pt x="792" y="2746"/>
                    <a:pt x="1624" y="3355"/>
                    <a:pt x="2598" y="3558"/>
                  </a:cubicBezTo>
                  <a:cubicBezTo>
                    <a:pt x="2667" y="3577"/>
                    <a:pt x="2736" y="3586"/>
                    <a:pt x="2805" y="3586"/>
                  </a:cubicBezTo>
                  <a:cubicBezTo>
                    <a:pt x="3043" y="3586"/>
                    <a:pt x="3273" y="3479"/>
                    <a:pt x="3431" y="3274"/>
                  </a:cubicBezTo>
                  <a:cubicBezTo>
                    <a:pt x="3633" y="3031"/>
                    <a:pt x="3674" y="2665"/>
                    <a:pt x="3491" y="2381"/>
                  </a:cubicBezTo>
                  <a:cubicBezTo>
                    <a:pt x="2943" y="1447"/>
                    <a:pt x="2172" y="676"/>
                    <a:pt x="1259" y="108"/>
                  </a:cubicBezTo>
                  <a:cubicBezTo>
                    <a:pt x="1139" y="35"/>
                    <a:pt x="100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3815575" y="2573750"/>
              <a:ext cx="67500" cy="75600"/>
            </a:xfrm>
            <a:custGeom>
              <a:avLst/>
              <a:gdLst/>
              <a:ahLst/>
              <a:cxnLst/>
              <a:rect l="l" t="t" r="r" b="b"/>
              <a:pathLst>
                <a:path w="2700" h="3024" extrusionOk="0">
                  <a:moveTo>
                    <a:pt x="801" y="1"/>
                  </a:moveTo>
                  <a:cubicBezTo>
                    <a:pt x="656" y="1"/>
                    <a:pt x="510" y="37"/>
                    <a:pt x="406" y="115"/>
                  </a:cubicBezTo>
                  <a:cubicBezTo>
                    <a:pt x="224" y="217"/>
                    <a:pt x="81" y="379"/>
                    <a:pt x="41" y="582"/>
                  </a:cubicBezTo>
                  <a:cubicBezTo>
                    <a:pt x="0" y="704"/>
                    <a:pt x="0" y="866"/>
                    <a:pt x="21" y="988"/>
                  </a:cubicBezTo>
                  <a:cubicBezTo>
                    <a:pt x="0" y="1049"/>
                    <a:pt x="0" y="1130"/>
                    <a:pt x="0" y="1191"/>
                  </a:cubicBezTo>
                  <a:cubicBezTo>
                    <a:pt x="0" y="1678"/>
                    <a:pt x="203" y="2165"/>
                    <a:pt x="569" y="2490"/>
                  </a:cubicBezTo>
                  <a:cubicBezTo>
                    <a:pt x="772" y="2693"/>
                    <a:pt x="995" y="2815"/>
                    <a:pt x="1238" y="2916"/>
                  </a:cubicBezTo>
                  <a:cubicBezTo>
                    <a:pt x="1320" y="2957"/>
                    <a:pt x="1381" y="2977"/>
                    <a:pt x="1462" y="2977"/>
                  </a:cubicBezTo>
                  <a:cubicBezTo>
                    <a:pt x="1577" y="2994"/>
                    <a:pt x="1692" y="3023"/>
                    <a:pt x="1807" y="3023"/>
                  </a:cubicBezTo>
                  <a:cubicBezTo>
                    <a:pt x="1834" y="3023"/>
                    <a:pt x="1861" y="3022"/>
                    <a:pt x="1888" y="3018"/>
                  </a:cubicBezTo>
                  <a:cubicBezTo>
                    <a:pt x="2172" y="2998"/>
                    <a:pt x="2436" y="2876"/>
                    <a:pt x="2578" y="2632"/>
                  </a:cubicBezTo>
                  <a:cubicBezTo>
                    <a:pt x="2659" y="2490"/>
                    <a:pt x="2700" y="2368"/>
                    <a:pt x="2700" y="2226"/>
                  </a:cubicBezTo>
                  <a:cubicBezTo>
                    <a:pt x="2700" y="2064"/>
                    <a:pt x="2659" y="1942"/>
                    <a:pt x="2578" y="1800"/>
                  </a:cubicBezTo>
                  <a:cubicBezTo>
                    <a:pt x="2233" y="1333"/>
                    <a:pt x="1868" y="866"/>
                    <a:pt x="1502" y="399"/>
                  </a:cubicBezTo>
                  <a:cubicBezTo>
                    <a:pt x="1462" y="298"/>
                    <a:pt x="1381" y="237"/>
                    <a:pt x="1299" y="176"/>
                  </a:cubicBezTo>
                  <a:cubicBezTo>
                    <a:pt x="1218" y="95"/>
                    <a:pt x="1137" y="54"/>
                    <a:pt x="1035" y="34"/>
                  </a:cubicBezTo>
                  <a:cubicBezTo>
                    <a:pt x="963" y="12"/>
                    <a:pt x="882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3955625" y="2023375"/>
              <a:ext cx="89850" cy="110775"/>
            </a:xfrm>
            <a:custGeom>
              <a:avLst/>
              <a:gdLst/>
              <a:ahLst/>
              <a:cxnLst/>
              <a:rect l="l" t="t" r="r" b="b"/>
              <a:pathLst>
                <a:path w="3594" h="4431" extrusionOk="0">
                  <a:moveTo>
                    <a:pt x="954" y="1"/>
                  </a:moveTo>
                  <a:cubicBezTo>
                    <a:pt x="741" y="1"/>
                    <a:pt x="528" y="77"/>
                    <a:pt x="386" y="229"/>
                  </a:cubicBezTo>
                  <a:cubicBezTo>
                    <a:pt x="143" y="493"/>
                    <a:pt x="102" y="838"/>
                    <a:pt x="224" y="1122"/>
                  </a:cubicBezTo>
                  <a:cubicBezTo>
                    <a:pt x="61" y="1386"/>
                    <a:pt x="0" y="1711"/>
                    <a:pt x="183" y="1975"/>
                  </a:cubicBezTo>
                  <a:cubicBezTo>
                    <a:pt x="731" y="2807"/>
                    <a:pt x="1421" y="3578"/>
                    <a:pt x="2193" y="4187"/>
                  </a:cubicBezTo>
                  <a:cubicBezTo>
                    <a:pt x="2375" y="4329"/>
                    <a:pt x="2538" y="4431"/>
                    <a:pt x="2761" y="4431"/>
                  </a:cubicBezTo>
                  <a:cubicBezTo>
                    <a:pt x="2944" y="4431"/>
                    <a:pt x="3106" y="4370"/>
                    <a:pt x="3268" y="4248"/>
                  </a:cubicBezTo>
                  <a:cubicBezTo>
                    <a:pt x="3390" y="4147"/>
                    <a:pt x="3512" y="4005"/>
                    <a:pt x="3553" y="3842"/>
                  </a:cubicBezTo>
                  <a:cubicBezTo>
                    <a:pt x="3593" y="3619"/>
                    <a:pt x="3553" y="3436"/>
                    <a:pt x="3471" y="3213"/>
                  </a:cubicBezTo>
                  <a:cubicBezTo>
                    <a:pt x="2984" y="2137"/>
                    <a:pt x="2314" y="1122"/>
                    <a:pt x="1523" y="229"/>
                  </a:cubicBezTo>
                  <a:cubicBezTo>
                    <a:pt x="1381" y="77"/>
                    <a:pt x="1168" y="1"/>
                    <a:pt x="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4239800" y="2156975"/>
              <a:ext cx="81725" cy="88975"/>
            </a:xfrm>
            <a:custGeom>
              <a:avLst/>
              <a:gdLst/>
              <a:ahLst/>
              <a:cxnLst/>
              <a:rect l="l" t="t" r="r" b="b"/>
              <a:pathLst>
                <a:path w="3269" h="3559" extrusionOk="0">
                  <a:moveTo>
                    <a:pt x="833" y="1"/>
                  </a:moveTo>
                  <a:cubicBezTo>
                    <a:pt x="765" y="1"/>
                    <a:pt x="701" y="8"/>
                    <a:pt x="650" y="20"/>
                  </a:cubicBezTo>
                  <a:cubicBezTo>
                    <a:pt x="447" y="81"/>
                    <a:pt x="244" y="223"/>
                    <a:pt x="162" y="406"/>
                  </a:cubicBezTo>
                  <a:cubicBezTo>
                    <a:pt x="61" y="589"/>
                    <a:pt x="20" y="792"/>
                    <a:pt x="81" y="995"/>
                  </a:cubicBezTo>
                  <a:cubicBezTo>
                    <a:pt x="0" y="1259"/>
                    <a:pt x="61" y="1543"/>
                    <a:pt x="284" y="1746"/>
                  </a:cubicBezTo>
                  <a:lnTo>
                    <a:pt x="1867" y="3329"/>
                  </a:lnTo>
                  <a:cubicBezTo>
                    <a:pt x="2020" y="3482"/>
                    <a:pt x="2221" y="3559"/>
                    <a:pt x="2423" y="3559"/>
                  </a:cubicBezTo>
                  <a:cubicBezTo>
                    <a:pt x="2597" y="3559"/>
                    <a:pt x="2773" y="3502"/>
                    <a:pt x="2923" y="3390"/>
                  </a:cubicBezTo>
                  <a:cubicBezTo>
                    <a:pt x="3045" y="3288"/>
                    <a:pt x="3167" y="3126"/>
                    <a:pt x="3207" y="2964"/>
                  </a:cubicBezTo>
                  <a:cubicBezTo>
                    <a:pt x="3268" y="2740"/>
                    <a:pt x="3227" y="2558"/>
                    <a:pt x="3126" y="2355"/>
                  </a:cubicBezTo>
                  <a:cubicBezTo>
                    <a:pt x="2923" y="1908"/>
                    <a:pt x="2639" y="1502"/>
                    <a:pt x="2334" y="1117"/>
                  </a:cubicBezTo>
                  <a:cubicBezTo>
                    <a:pt x="2030" y="731"/>
                    <a:pt x="1665" y="406"/>
                    <a:pt x="1259" y="102"/>
                  </a:cubicBezTo>
                  <a:cubicBezTo>
                    <a:pt x="1148" y="32"/>
                    <a:pt x="980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7"/>
          <p:cNvGrpSpPr/>
          <p:nvPr/>
        </p:nvGrpSpPr>
        <p:grpSpPr>
          <a:xfrm>
            <a:off x="430739" y="655311"/>
            <a:ext cx="794586" cy="676981"/>
            <a:chOff x="866825" y="995750"/>
            <a:chExt cx="581050" cy="495050"/>
          </a:xfrm>
        </p:grpSpPr>
        <p:sp>
          <p:nvSpPr>
            <p:cNvPr id="112" name="Google Shape;112;p7"/>
            <p:cNvSpPr/>
            <p:nvPr/>
          </p:nvSpPr>
          <p:spPr>
            <a:xfrm>
              <a:off x="953600" y="1302300"/>
              <a:ext cx="62950" cy="68650"/>
            </a:xfrm>
            <a:custGeom>
              <a:avLst/>
              <a:gdLst/>
              <a:ahLst/>
              <a:cxnLst/>
              <a:rect l="l" t="t" r="r" b="b"/>
              <a:pathLst>
                <a:path w="2518" h="2746" extrusionOk="0">
                  <a:moveTo>
                    <a:pt x="680" y="1"/>
                  </a:moveTo>
                  <a:cubicBezTo>
                    <a:pt x="610" y="1"/>
                    <a:pt x="543" y="11"/>
                    <a:pt x="488" y="26"/>
                  </a:cubicBezTo>
                  <a:cubicBezTo>
                    <a:pt x="346" y="67"/>
                    <a:pt x="183" y="168"/>
                    <a:pt x="122" y="311"/>
                  </a:cubicBezTo>
                  <a:cubicBezTo>
                    <a:pt x="41" y="453"/>
                    <a:pt x="1" y="635"/>
                    <a:pt x="62" y="798"/>
                  </a:cubicBezTo>
                  <a:lnTo>
                    <a:pt x="122" y="940"/>
                  </a:lnTo>
                  <a:cubicBezTo>
                    <a:pt x="163" y="1041"/>
                    <a:pt x="244" y="1122"/>
                    <a:pt x="325" y="1163"/>
                  </a:cubicBezTo>
                  <a:cubicBezTo>
                    <a:pt x="386" y="1204"/>
                    <a:pt x="447" y="1265"/>
                    <a:pt x="488" y="1305"/>
                  </a:cubicBezTo>
                  <a:cubicBezTo>
                    <a:pt x="468" y="1386"/>
                    <a:pt x="468" y="1467"/>
                    <a:pt x="468" y="1569"/>
                  </a:cubicBezTo>
                  <a:cubicBezTo>
                    <a:pt x="468" y="1934"/>
                    <a:pt x="691" y="2239"/>
                    <a:pt x="995" y="2442"/>
                  </a:cubicBezTo>
                  <a:cubicBezTo>
                    <a:pt x="1117" y="2543"/>
                    <a:pt x="1259" y="2584"/>
                    <a:pt x="1401" y="2645"/>
                  </a:cubicBezTo>
                  <a:cubicBezTo>
                    <a:pt x="1503" y="2685"/>
                    <a:pt x="1604" y="2706"/>
                    <a:pt x="1706" y="2726"/>
                  </a:cubicBezTo>
                  <a:cubicBezTo>
                    <a:pt x="1759" y="2739"/>
                    <a:pt x="1813" y="2746"/>
                    <a:pt x="1866" y="2746"/>
                  </a:cubicBezTo>
                  <a:cubicBezTo>
                    <a:pt x="2059" y="2746"/>
                    <a:pt x="2248" y="2661"/>
                    <a:pt x="2375" y="2503"/>
                  </a:cubicBezTo>
                  <a:cubicBezTo>
                    <a:pt x="2436" y="2401"/>
                    <a:pt x="2477" y="2320"/>
                    <a:pt x="2497" y="2198"/>
                  </a:cubicBezTo>
                  <a:cubicBezTo>
                    <a:pt x="2518" y="2056"/>
                    <a:pt x="2477" y="1934"/>
                    <a:pt x="2416" y="1792"/>
                  </a:cubicBezTo>
                  <a:cubicBezTo>
                    <a:pt x="2375" y="1691"/>
                    <a:pt x="2315" y="1610"/>
                    <a:pt x="2254" y="1508"/>
                  </a:cubicBezTo>
                  <a:cubicBezTo>
                    <a:pt x="2274" y="1488"/>
                    <a:pt x="2274" y="1447"/>
                    <a:pt x="2274" y="1427"/>
                  </a:cubicBezTo>
                  <a:cubicBezTo>
                    <a:pt x="2294" y="1062"/>
                    <a:pt x="2030" y="716"/>
                    <a:pt x="1685" y="635"/>
                  </a:cubicBezTo>
                  <a:lnTo>
                    <a:pt x="1604" y="635"/>
                  </a:lnTo>
                  <a:cubicBezTo>
                    <a:pt x="1421" y="432"/>
                    <a:pt x="1219" y="250"/>
                    <a:pt x="995" y="87"/>
                  </a:cubicBezTo>
                  <a:cubicBezTo>
                    <a:pt x="908" y="25"/>
                    <a:pt x="791" y="1"/>
                    <a:pt x="680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889675" y="1144000"/>
              <a:ext cx="83750" cy="74600"/>
            </a:xfrm>
            <a:custGeom>
              <a:avLst/>
              <a:gdLst/>
              <a:ahLst/>
              <a:cxnLst/>
              <a:rect l="l" t="t" r="r" b="b"/>
              <a:pathLst>
                <a:path w="3350" h="2984" extrusionOk="0">
                  <a:moveTo>
                    <a:pt x="695" y="1"/>
                  </a:moveTo>
                  <a:cubicBezTo>
                    <a:pt x="423" y="1"/>
                    <a:pt x="132" y="201"/>
                    <a:pt x="81" y="472"/>
                  </a:cubicBezTo>
                  <a:cubicBezTo>
                    <a:pt x="0" y="817"/>
                    <a:pt x="183" y="1142"/>
                    <a:pt x="528" y="1243"/>
                  </a:cubicBezTo>
                  <a:cubicBezTo>
                    <a:pt x="568" y="1264"/>
                    <a:pt x="629" y="1284"/>
                    <a:pt x="670" y="1304"/>
                  </a:cubicBezTo>
                  <a:cubicBezTo>
                    <a:pt x="1076" y="1974"/>
                    <a:pt x="1665" y="2522"/>
                    <a:pt x="2355" y="2908"/>
                  </a:cubicBezTo>
                  <a:cubicBezTo>
                    <a:pt x="2445" y="2957"/>
                    <a:pt x="2556" y="2983"/>
                    <a:pt x="2667" y="2983"/>
                  </a:cubicBezTo>
                  <a:cubicBezTo>
                    <a:pt x="2831" y="2983"/>
                    <a:pt x="2997" y="2927"/>
                    <a:pt x="3106" y="2806"/>
                  </a:cubicBezTo>
                  <a:cubicBezTo>
                    <a:pt x="3309" y="2583"/>
                    <a:pt x="3349" y="2299"/>
                    <a:pt x="3207" y="2035"/>
                  </a:cubicBezTo>
                  <a:cubicBezTo>
                    <a:pt x="2862" y="1304"/>
                    <a:pt x="2253" y="695"/>
                    <a:pt x="1543" y="330"/>
                  </a:cubicBezTo>
                  <a:cubicBezTo>
                    <a:pt x="1441" y="208"/>
                    <a:pt x="1299" y="147"/>
                    <a:pt x="1137" y="127"/>
                  </a:cubicBezTo>
                  <a:cubicBezTo>
                    <a:pt x="1056" y="107"/>
                    <a:pt x="954" y="66"/>
                    <a:pt x="853" y="26"/>
                  </a:cubicBezTo>
                  <a:cubicBezTo>
                    <a:pt x="802" y="9"/>
                    <a:pt x="749" y="1"/>
                    <a:pt x="695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054075" y="1195800"/>
              <a:ext cx="67525" cy="73350"/>
            </a:xfrm>
            <a:custGeom>
              <a:avLst/>
              <a:gdLst/>
              <a:ahLst/>
              <a:cxnLst/>
              <a:rect l="l" t="t" r="r" b="b"/>
              <a:pathLst>
                <a:path w="2701" h="2934" extrusionOk="0">
                  <a:moveTo>
                    <a:pt x="607" y="1"/>
                  </a:moveTo>
                  <a:cubicBezTo>
                    <a:pt x="453" y="1"/>
                    <a:pt x="276" y="94"/>
                    <a:pt x="183" y="186"/>
                  </a:cubicBezTo>
                  <a:cubicBezTo>
                    <a:pt x="82" y="288"/>
                    <a:pt x="1" y="470"/>
                    <a:pt x="1" y="633"/>
                  </a:cubicBezTo>
                  <a:cubicBezTo>
                    <a:pt x="21" y="795"/>
                    <a:pt x="61" y="978"/>
                    <a:pt x="183" y="1079"/>
                  </a:cubicBezTo>
                  <a:cubicBezTo>
                    <a:pt x="224" y="1120"/>
                    <a:pt x="264" y="1140"/>
                    <a:pt x="305" y="1181"/>
                  </a:cubicBezTo>
                  <a:cubicBezTo>
                    <a:pt x="305" y="1282"/>
                    <a:pt x="325" y="1384"/>
                    <a:pt x="386" y="1506"/>
                  </a:cubicBezTo>
                  <a:cubicBezTo>
                    <a:pt x="691" y="2074"/>
                    <a:pt x="1158" y="2561"/>
                    <a:pt x="1726" y="2845"/>
                  </a:cubicBezTo>
                  <a:cubicBezTo>
                    <a:pt x="1837" y="2906"/>
                    <a:pt x="1950" y="2934"/>
                    <a:pt x="2059" y="2934"/>
                  </a:cubicBezTo>
                  <a:cubicBezTo>
                    <a:pt x="2386" y="2934"/>
                    <a:pt x="2665" y="2678"/>
                    <a:pt x="2680" y="2297"/>
                  </a:cubicBezTo>
                  <a:cubicBezTo>
                    <a:pt x="2700" y="1729"/>
                    <a:pt x="2477" y="1201"/>
                    <a:pt x="2112" y="755"/>
                  </a:cubicBezTo>
                  <a:cubicBezTo>
                    <a:pt x="1949" y="572"/>
                    <a:pt x="1726" y="389"/>
                    <a:pt x="1523" y="267"/>
                  </a:cubicBezTo>
                  <a:cubicBezTo>
                    <a:pt x="1381" y="207"/>
                    <a:pt x="1239" y="146"/>
                    <a:pt x="1097" y="85"/>
                  </a:cubicBezTo>
                  <a:cubicBezTo>
                    <a:pt x="955" y="44"/>
                    <a:pt x="792" y="24"/>
                    <a:pt x="650" y="4"/>
                  </a:cubicBezTo>
                  <a:cubicBezTo>
                    <a:pt x="636" y="2"/>
                    <a:pt x="622" y="1"/>
                    <a:pt x="60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34275" y="1053675"/>
              <a:ext cx="75650" cy="73750"/>
            </a:xfrm>
            <a:custGeom>
              <a:avLst/>
              <a:gdLst/>
              <a:ahLst/>
              <a:cxnLst/>
              <a:rect l="l" t="t" r="r" b="b"/>
              <a:pathLst>
                <a:path w="3026" h="2950" extrusionOk="0">
                  <a:moveTo>
                    <a:pt x="842" y="0"/>
                  </a:moveTo>
                  <a:cubicBezTo>
                    <a:pt x="738" y="0"/>
                    <a:pt x="636" y="24"/>
                    <a:pt x="549" y="86"/>
                  </a:cubicBezTo>
                  <a:cubicBezTo>
                    <a:pt x="427" y="147"/>
                    <a:pt x="326" y="269"/>
                    <a:pt x="285" y="391"/>
                  </a:cubicBezTo>
                  <a:cubicBezTo>
                    <a:pt x="245" y="411"/>
                    <a:pt x="224" y="431"/>
                    <a:pt x="184" y="452"/>
                  </a:cubicBezTo>
                  <a:cubicBezTo>
                    <a:pt x="82" y="574"/>
                    <a:pt x="1" y="736"/>
                    <a:pt x="1" y="898"/>
                  </a:cubicBezTo>
                  <a:cubicBezTo>
                    <a:pt x="21" y="1061"/>
                    <a:pt x="62" y="1243"/>
                    <a:pt x="184" y="1365"/>
                  </a:cubicBezTo>
                  <a:lnTo>
                    <a:pt x="1929" y="2766"/>
                  </a:lnTo>
                  <a:cubicBezTo>
                    <a:pt x="2010" y="2827"/>
                    <a:pt x="2092" y="2908"/>
                    <a:pt x="2213" y="2928"/>
                  </a:cubicBezTo>
                  <a:cubicBezTo>
                    <a:pt x="2257" y="2942"/>
                    <a:pt x="2305" y="2949"/>
                    <a:pt x="2355" y="2949"/>
                  </a:cubicBezTo>
                  <a:cubicBezTo>
                    <a:pt x="2445" y="2949"/>
                    <a:pt x="2541" y="2927"/>
                    <a:pt x="2619" y="2888"/>
                  </a:cubicBezTo>
                  <a:cubicBezTo>
                    <a:pt x="2721" y="2847"/>
                    <a:pt x="2802" y="2786"/>
                    <a:pt x="2863" y="2705"/>
                  </a:cubicBezTo>
                  <a:cubicBezTo>
                    <a:pt x="2944" y="2603"/>
                    <a:pt x="3025" y="2441"/>
                    <a:pt x="3005" y="2319"/>
                  </a:cubicBezTo>
                  <a:cubicBezTo>
                    <a:pt x="2985" y="2157"/>
                    <a:pt x="2964" y="2015"/>
                    <a:pt x="2924" y="1852"/>
                  </a:cubicBezTo>
                  <a:cubicBezTo>
                    <a:pt x="2883" y="1710"/>
                    <a:pt x="2822" y="1568"/>
                    <a:pt x="2761" y="1426"/>
                  </a:cubicBezTo>
                  <a:cubicBezTo>
                    <a:pt x="2660" y="1203"/>
                    <a:pt x="2498" y="980"/>
                    <a:pt x="2335" y="797"/>
                  </a:cubicBezTo>
                  <a:cubicBezTo>
                    <a:pt x="2010" y="411"/>
                    <a:pt x="1523" y="127"/>
                    <a:pt x="1036" y="26"/>
                  </a:cubicBezTo>
                  <a:cubicBezTo>
                    <a:pt x="973" y="10"/>
                    <a:pt x="907" y="0"/>
                    <a:pt x="84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66825" y="995750"/>
              <a:ext cx="90875" cy="80900"/>
            </a:xfrm>
            <a:custGeom>
              <a:avLst/>
              <a:gdLst/>
              <a:ahLst/>
              <a:cxnLst/>
              <a:rect l="l" t="t" r="r" b="b"/>
              <a:pathLst>
                <a:path w="3635" h="3236" extrusionOk="0">
                  <a:moveTo>
                    <a:pt x="1018" y="1"/>
                  </a:moveTo>
                  <a:cubicBezTo>
                    <a:pt x="857" y="1"/>
                    <a:pt x="699" y="62"/>
                    <a:pt x="589" y="191"/>
                  </a:cubicBezTo>
                  <a:cubicBezTo>
                    <a:pt x="529" y="232"/>
                    <a:pt x="488" y="292"/>
                    <a:pt x="468" y="353"/>
                  </a:cubicBezTo>
                  <a:cubicBezTo>
                    <a:pt x="427" y="374"/>
                    <a:pt x="407" y="374"/>
                    <a:pt x="386" y="394"/>
                  </a:cubicBezTo>
                  <a:cubicBezTo>
                    <a:pt x="62" y="597"/>
                    <a:pt x="1" y="942"/>
                    <a:pt x="143" y="1267"/>
                  </a:cubicBezTo>
                  <a:cubicBezTo>
                    <a:pt x="630" y="2282"/>
                    <a:pt x="1685" y="3053"/>
                    <a:pt x="2782" y="3215"/>
                  </a:cubicBezTo>
                  <a:cubicBezTo>
                    <a:pt x="2863" y="3225"/>
                    <a:pt x="2934" y="3236"/>
                    <a:pt x="3002" y="3236"/>
                  </a:cubicBezTo>
                  <a:cubicBezTo>
                    <a:pt x="3071" y="3236"/>
                    <a:pt x="3137" y="3225"/>
                    <a:pt x="3208" y="3195"/>
                  </a:cubicBezTo>
                  <a:cubicBezTo>
                    <a:pt x="3330" y="3134"/>
                    <a:pt x="3451" y="3053"/>
                    <a:pt x="3512" y="2931"/>
                  </a:cubicBezTo>
                  <a:cubicBezTo>
                    <a:pt x="3634" y="2688"/>
                    <a:pt x="3614" y="2363"/>
                    <a:pt x="3411" y="2160"/>
                  </a:cubicBezTo>
                  <a:cubicBezTo>
                    <a:pt x="2761" y="1510"/>
                    <a:pt x="2112" y="841"/>
                    <a:pt x="1482" y="191"/>
                  </a:cubicBezTo>
                  <a:cubicBezTo>
                    <a:pt x="1358" y="67"/>
                    <a:pt x="1187" y="1"/>
                    <a:pt x="101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181950" y="1088300"/>
              <a:ext cx="66500" cy="73150"/>
            </a:xfrm>
            <a:custGeom>
              <a:avLst/>
              <a:gdLst/>
              <a:ahLst/>
              <a:cxnLst/>
              <a:rect l="l" t="t" r="r" b="b"/>
              <a:pathLst>
                <a:path w="2660" h="2926" extrusionOk="0">
                  <a:moveTo>
                    <a:pt x="659" y="0"/>
                  </a:moveTo>
                  <a:cubicBezTo>
                    <a:pt x="600" y="0"/>
                    <a:pt x="542" y="7"/>
                    <a:pt x="488" y="21"/>
                  </a:cubicBezTo>
                  <a:cubicBezTo>
                    <a:pt x="346" y="61"/>
                    <a:pt x="183" y="163"/>
                    <a:pt x="122" y="305"/>
                  </a:cubicBezTo>
                  <a:cubicBezTo>
                    <a:pt x="41" y="447"/>
                    <a:pt x="1" y="630"/>
                    <a:pt x="61" y="792"/>
                  </a:cubicBezTo>
                  <a:cubicBezTo>
                    <a:pt x="82" y="914"/>
                    <a:pt x="143" y="995"/>
                    <a:pt x="224" y="1076"/>
                  </a:cubicBezTo>
                  <a:cubicBezTo>
                    <a:pt x="102" y="1218"/>
                    <a:pt x="41" y="1442"/>
                    <a:pt x="82" y="1645"/>
                  </a:cubicBezTo>
                  <a:cubicBezTo>
                    <a:pt x="204" y="2071"/>
                    <a:pt x="488" y="2436"/>
                    <a:pt x="873" y="2680"/>
                  </a:cubicBezTo>
                  <a:cubicBezTo>
                    <a:pt x="1148" y="2839"/>
                    <a:pt x="1465" y="2926"/>
                    <a:pt x="1778" y="2926"/>
                  </a:cubicBezTo>
                  <a:cubicBezTo>
                    <a:pt x="1904" y="2926"/>
                    <a:pt x="2030" y="2912"/>
                    <a:pt x="2152" y="2883"/>
                  </a:cubicBezTo>
                  <a:cubicBezTo>
                    <a:pt x="2294" y="2862"/>
                    <a:pt x="2457" y="2720"/>
                    <a:pt x="2538" y="2599"/>
                  </a:cubicBezTo>
                  <a:cubicBezTo>
                    <a:pt x="2619" y="2456"/>
                    <a:pt x="2660" y="2254"/>
                    <a:pt x="2599" y="2111"/>
                  </a:cubicBezTo>
                  <a:cubicBezTo>
                    <a:pt x="2517" y="1888"/>
                    <a:pt x="2416" y="1685"/>
                    <a:pt x="2294" y="1482"/>
                  </a:cubicBezTo>
                  <a:cubicBezTo>
                    <a:pt x="2172" y="1279"/>
                    <a:pt x="2051" y="1097"/>
                    <a:pt x="1909" y="914"/>
                  </a:cubicBezTo>
                  <a:cubicBezTo>
                    <a:pt x="1645" y="589"/>
                    <a:pt x="1320" y="325"/>
                    <a:pt x="975" y="82"/>
                  </a:cubicBezTo>
                  <a:cubicBezTo>
                    <a:pt x="894" y="28"/>
                    <a:pt x="776" y="0"/>
                    <a:pt x="65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236750" y="1253075"/>
              <a:ext cx="79700" cy="81400"/>
            </a:xfrm>
            <a:custGeom>
              <a:avLst/>
              <a:gdLst/>
              <a:ahLst/>
              <a:cxnLst/>
              <a:rect l="l" t="t" r="r" b="b"/>
              <a:pathLst>
                <a:path w="3188" h="3256" extrusionOk="0">
                  <a:moveTo>
                    <a:pt x="728" y="1"/>
                  </a:moveTo>
                  <a:cubicBezTo>
                    <a:pt x="503" y="1"/>
                    <a:pt x="273" y="119"/>
                    <a:pt x="163" y="311"/>
                  </a:cubicBezTo>
                  <a:cubicBezTo>
                    <a:pt x="1" y="635"/>
                    <a:pt x="102" y="1001"/>
                    <a:pt x="386" y="1183"/>
                  </a:cubicBezTo>
                  <a:cubicBezTo>
                    <a:pt x="407" y="1204"/>
                    <a:pt x="407" y="1204"/>
                    <a:pt x="407" y="1204"/>
                  </a:cubicBezTo>
                  <a:cubicBezTo>
                    <a:pt x="447" y="1488"/>
                    <a:pt x="508" y="1752"/>
                    <a:pt x="650" y="2016"/>
                  </a:cubicBezTo>
                  <a:cubicBezTo>
                    <a:pt x="752" y="2239"/>
                    <a:pt x="914" y="2442"/>
                    <a:pt x="1077" y="2604"/>
                  </a:cubicBezTo>
                  <a:cubicBezTo>
                    <a:pt x="1482" y="2990"/>
                    <a:pt x="1970" y="3213"/>
                    <a:pt x="2518" y="3254"/>
                  </a:cubicBezTo>
                  <a:cubicBezTo>
                    <a:pt x="2530" y="3255"/>
                    <a:pt x="2543" y="3256"/>
                    <a:pt x="2556" y="3256"/>
                  </a:cubicBezTo>
                  <a:cubicBezTo>
                    <a:pt x="2766" y="3256"/>
                    <a:pt x="2970" y="3102"/>
                    <a:pt x="3066" y="2949"/>
                  </a:cubicBezTo>
                  <a:cubicBezTo>
                    <a:pt x="3187" y="2746"/>
                    <a:pt x="3187" y="2503"/>
                    <a:pt x="3066" y="2300"/>
                  </a:cubicBezTo>
                  <a:cubicBezTo>
                    <a:pt x="2599" y="1407"/>
                    <a:pt x="1888" y="656"/>
                    <a:pt x="1036" y="87"/>
                  </a:cubicBezTo>
                  <a:cubicBezTo>
                    <a:pt x="944" y="28"/>
                    <a:pt x="836" y="1"/>
                    <a:pt x="72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117000" y="1366475"/>
              <a:ext cx="76150" cy="72975"/>
            </a:xfrm>
            <a:custGeom>
              <a:avLst/>
              <a:gdLst/>
              <a:ahLst/>
              <a:cxnLst/>
              <a:rect l="l" t="t" r="r" b="b"/>
              <a:pathLst>
                <a:path w="3046" h="2919" extrusionOk="0">
                  <a:moveTo>
                    <a:pt x="653" y="1"/>
                  </a:moveTo>
                  <a:cubicBezTo>
                    <a:pt x="607" y="1"/>
                    <a:pt x="559" y="6"/>
                    <a:pt x="508" y="17"/>
                  </a:cubicBezTo>
                  <a:cubicBezTo>
                    <a:pt x="366" y="57"/>
                    <a:pt x="203" y="179"/>
                    <a:pt x="143" y="301"/>
                  </a:cubicBezTo>
                  <a:cubicBezTo>
                    <a:pt x="61" y="463"/>
                    <a:pt x="21" y="626"/>
                    <a:pt x="82" y="788"/>
                  </a:cubicBezTo>
                  <a:cubicBezTo>
                    <a:pt x="82" y="829"/>
                    <a:pt x="82" y="849"/>
                    <a:pt x="102" y="869"/>
                  </a:cubicBezTo>
                  <a:cubicBezTo>
                    <a:pt x="41" y="971"/>
                    <a:pt x="0" y="1072"/>
                    <a:pt x="0" y="1194"/>
                  </a:cubicBezTo>
                  <a:cubicBezTo>
                    <a:pt x="21" y="1377"/>
                    <a:pt x="82" y="1519"/>
                    <a:pt x="183" y="1641"/>
                  </a:cubicBezTo>
                  <a:cubicBezTo>
                    <a:pt x="711" y="2270"/>
                    <a:pt x="1442" y="2716"/>
                    <a:pt x="2233" y="2899"/>
                  </a:cubicBezTo>
                  <a:cubicBezTo>
                    <a:pt x="2286" y="2912"/>
                    <a:pt x="2340" y="2919"/>
                    <a:pt x="2394" y="2919"/>
                  </a:cubicBezTo>
                  <a:cubicBezTo>
                    <a:pt x="2587" y="2919"/>
                    <a:pt x="2776" y="2835"/>
                    <a:pt x="2903" y="2676"/>
                  </a:cubicBezTo>
                  <a:cubicBezTo>
                    <a:pt x="2964" y="2595"/>
                    <a:pt x="3005" y="2493"/>
                    <a:pt x="3025" y="2371"/>
                  </a:cubicBezTo>
                  <a:cubicBezTo>
                    <a:pt x="3045" y="2229"/>
                    <a:pt x="3005" y="2108"/>
                    <a:pt x="2944" y="1965"/>
                  </a:cubicBezTo>
                  <a:cubicBezTo>
                    <a:pt x="2558" y="1154"/>
                    <a:pt x="1848" y="443"/>
                    <a:pt x="995" y="78"/>
                  </a:cubicBezTo>
                  <a:cubicBezTo>
                    <a:pt x="878" y="34"/>
                    <a:pt x="772" y="1"/>
                    <a:pt x="653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288525" y="1416225"/>
              <a:ext cx="65475" cy="74575"/>
            </a:xfrm>
            <a:custGeom>
              <a:avLst/>
              <a:gdLst/>
              <a:ahLst/>
              <a:cxnLst/>
              <a:rect l="l" t="t" r="r" b="b"/>
              <a:pathLst>
                <a:path w="2619" h="2983" extrusionOk="0">
                  <a:moveTo>
                    <a:pt x="704" y="0"/>
                  </a:moveTo>
                  <a:cubicBezTo>
                    <a:pt x="578" y="0"/>
                    <a:pt x="434" y="38"/>
                    <a:pt x="345" y="97"/>
                  </a:cubicBezTo>
                  <a:cubicBezTo>
                    <a:pt x="203" y="158"/>
                    <a:pt x="81" y="320"/>
                    <a:pt x="41" y="463"/>
                  </a:cubicBezTo>
                  <a:cubicBezTo>
                    <a:pt x="0" y="625"/>
                    <a:pt x="20" y="808"/>
                    <a:pt x="102" y="950"/>
                  </a:cubicBezTo>
                  <a:cubicBezTo>
                    <a:pt x="122" y="970"/>
                    <a:pt x="122" y="970"/>
                    <a:pt x="142" y="990"/>
                  </a:cubicBezTo>
                  <a:cubicBezTo>
                    <a:pt x="102" y="1112"/>
                    <a:pt x="102" y="1214"/>
                    <a:pt x="122" y="1335"/>
                  </a:cubicBezTo>
                  <a:cubicBezTo>
                    <a:pt x="183" y="1741"/>
                    <a:pt x="426" y="2147"/>
                    <a:pt x="711" y="2411"/>
                  </a:cubicBezTo>
                  <a:cubicBezTo>
                    <a:pt x="873" y="2553"/>
                    <a:pt x="1035" y="2675"/>
                    <a:pt x="1218" y="2776"/>
                  </a:cubicBezTo>
                  <a:cubicBezTo>
                    <a:pt x="1319" y="2817"/>
                    <a:pt x="1441" y="2878"/>
                    <a:pt x="1563" y="2919"/>
                  </a:cubicBezTo>
                  <a:cubicBezTo>
                    <a:pt x="1685" y="2959"/>
                    <a:pt x="1827" y="2959"/>
                    <a:pt x="1969" y="2979"/>
                  </a:cubicBezTo>
                  <a:cubicBezTo>
                    <a:pt x="1981" y="2981"/>
                    <a:pt x="1994" y="2982"/>
                    <a:pt x="2007" y="2982"/>
                  </a:cubicBezTo>
                  <a:cubicBezTo>
                    <a:pt x="2146" y="2982"/>
                    <a:pt x="2323" y="2889"/>
                    <a:pt x="2416" y="2797"/>
                  </a:cubicBezTo>
                  <a:cubicBezTo>
                    <a:pt x="2517" y="2675"/>
                    <a:pt x="2618" y="2513"/>
                    <a:pt x="2598" y="2350"/>
                  </a:cubicBezTo>
                  <a:cubicBezTo>
                    <a:pt x="2558" y="2107"/>
                    <a:pt x="2517" y="1863"/>
                    <a:pt x="2416" y="1620"/>
                  </a:cubicBezTo>
                  <a:cubicBezTo>
                    <a:pt x="2334" y="1396"/>
                    <a:pt x="2233" y="1193"/>
                    <a:pt x="2070" y="990"/>
                  </a:cubicBezTo>
                  <a:cubicBezTo>
                    <a:pt x="1928" y="787"/>
                    <a:pt x="1766" y="625"/>
                    <a:pt x="1583" y="463"/>
                  </a:cubicBezTo>
                  <a:cubicBezTo>
                    <a:pt x="1462" y="381"/>
                    <a:pt x="1340" y="280"/>
                    <a:pt x="1218" y="219"/>
                  </a:cubicBezTo>
                  <a:cubicBezTo>
                    <a:pt x="1096" y="138"/>
                    <a:pt x="954" y="77"/>
                    <a:pt x="832" y="16"/>
                  </a:cubicBezTo>
                  <a:cubicBezTo>
                    <a:pt x="794" y="5"/>
                    <a:pt x="750" y="0"/>
                    <a:pt x="704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1315400" y="1138400"/>
              <a:ext cx="73625" cy="76325"/>
            </a:xfrm>
            <a:custGeom>
              <a:avLst/>
              <a:gdLst/>
              <a:ahLst/>
              <a:cxnLst/>
              <a:rect l="l" t="t" r="r" b="b"/>
              <a:pathLst>
                <a:path w="2945" h="3053" extrusionOk="0">
                  <a:moveTo>
                    <a:pt x="738" y="1"/>
                  </a:moveTo>
                  <a:cubicBezTo>
                    <a:pt x="514" y="1"/>
                    <a:pt x="280" y="118"/>
                    <a:pt x="184" y="310"/>
                  </a:cubicBezTo>
                  <a:cubicBezTo>
                    <a:pt x="1" y="635"/>
                    <a:pt x="102" y="980"/>
                    <a:pt x="407" y="1183"/>
                  </a:cubicBezTo>
                  <a:lnTo>
                    <a:pt x="427" y="1183"/>
                  </a:lnTo>
                  <a:cubicBezTo>
                    <a:pt x="387" y="1244"/>
                    <a:pt x="366" y="1285"/>
                    <a:pt x="366" y="1346"/>
                  </a:cubicBezTo>
                  <a:cubicBezTo>
                    <a:pt x="346" y="1386"/>
                    <a:pt x="346" y="1447"/>
                    <a:pt x="346" y="1508"/>
                  </a:cubicBezTo>
                  <a:cubicBezTo>
                    <a:pt x="346" y="1630"/>
                    <a:pt x="366" y="1731"/>
                    <a:pt x="427" y="1833"/>
                  </a:cubicBezTo>
                  <a:cubicBezTo>
                    <a:pt x="732" y="2543"/>
                    <a:pt x="1503" y="3010"/>
                    <a:pt x="2274" y="3051"/>
                  </a:cubicBezTo>
                  <a:cubicBezTo>
                    <a:pt x="2288" y="3052"/>
                    <a:pt x="2303" y="3053"/>
                    <a:pt x="2317" y="3053"/>
                  </a:cubicBezTo>
                  <a:cubicBezTo>
                    <a:pt x="2526" y="3053"/>
                    <a:pt x="2727" y="2917"/>
                    <a:pt x="2822" y="2746"/>
                  </a:cubicBezTo>
                  <a:cubicBezTo>
                    <a:pt x="2944" y="2523"/>
                    <a:pt x="2924" y="2300"/>
                    <a:pt x="2822" y="2097"/>
                  </a:cubicBezTo>
                  <a:cubicBezTo>
                    <a:pt x="2437" y="1285"/>
                    <a:pt x="1787" y="595"/>
                    <a:pt x="1036" y="87"/>
                  </a:cubicBezTo>
                  <a:cubicBezTo>
                    <a:pt x="950" y="28"/>
                    <a:pt x="846" y="1"/>
                    <a:pt x="73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373775" y="1299900"/>
              <a:ext cx="74100" cy="68750"/>
            </a:xfrm>
            <a:custGeom>
              <a:avLst/>
              <a:gdLst/>
              <a:ahLst/>
              <a:cxnLst/>
              <a:rect l="l" t="t" r="r" b="b"/>
              <a:pathLst>
                <a:path w="2964" h="2750" extrusionOk="0">
                  <a:moveTo>
                    <a:pt x="720" y="1"/>
                  </a:moveTo>
                  <a:cubicBezTo>
                    <a:pt x="661" y="1"/>
                    <a:pt x="602" y="7"/>
                    <a:pt x="548" y="21"/>
                  </a:cubicBezTo>
                  <a:cubicBezTo>
                    <a:pt x="406" y="61"/>
                    <a:pt x="244" y="163"/>
                    <a:pt x="183" y="305"/>
                  </a:cubicBezTo>
                  <a:cubicBezTo>
                    <a:pt x="0" y="630"/>
                    <a:pt x="102" y="975"/>
                    <a:pt x="406" y="1178"/>
                  </a:cubicBezTo>
                  <a:cubicBezTo>
                    <a:pt x="487" y="1239"/>
                    <a:pt x="568" y="1300"/>
                    <a:pt x="650" y="1361"/>
                  </a:cubicBezTo>
                  <a:cubicBezTo>
                    <a:pt x="609" y="1523"/>
                    <a:pt x="609" y="1706"/>
                    <a:pt x="711" y="1888"/>
                  </a:cubicBezTo>
                  <a:cubicBezTo>
                    <a:pt x="853" y="2152"/>
                    <a:pt x="1096" y="2396"/>
                    <a:pt x="1360" y="2538"/>
                  </a:cubicBezTo>
                  <a:cubicBezTo>
                    <a:pt x="1601" y="2658"/>
                    <a:pt x="1872" y="2750"/>
                    <a:pt x="2134" y="2750"/>
                  </a:cubicBezTo>
                  <a:cubicBezTo>
                    <a:pt x="2181" y="2750"/>
                    <a:pt x="2227" y="2747"/>
                    <a:pt x="2273" y="2741"/>
                  </a:cubicBezTo>
                  <a:cubicBezTo>
                    <a:pt x="2517" y="2720"/>
                    <a:pt x="2700" y="2639"/>
                    <a:pt x="2821" y="2436"/>
                  </a:cubicBezTo>
                  <a:cubicBezTo>
                    <a:pt x="2943" y="2254"/>
                    <a:pt x="2964" y="1969"/>
                    <a:pt x="2821" y="1787"/>
                  </a:cubicBezTo>
                  <a:cubicBezTo>
                    <a:pt x="2578" y="1462"/>
                    <a:pt x="2314" y="1137"/>
                    <a:pt x="2010" y="853"/>
                  </a:cubicBezTo>
                  <a:cubicBezTo>
                    <a:pt x="1705" y="569"/>
                    <a:pt x="1380" y="305"/>
                    <a:pt x="1035" y="82"/>
                  </a:cubicBezTo>
                  <a:cubicBezTo>
                    <a:pt x="954" y="28"/>
                    <a:pt x="837" y="1"/>
                    <a:pt x="720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7"/>
          <p:cNvSpPr/>
          <p:nvPr/>
        </p:nvSpPr>
        <p:spPr>
          <a:xfrm rot="5400000">
            <a:off x="6237114" y="3611655"/>
            <a:ext cx="818091" cy="1900581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 rot="5400000">
            <a:off x="2963975" y="-1099125"/>
            <a:ext cx="2676600" cy="858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 rot="5400000">
            <a:off x="2922125" y="-1064775"/>
            <a:ext cx="2676600" cy="8673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0000" y="1187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3129825" y="2191975"/>
            <a:ext cx="44199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/>
          <p:nvPr/>
        </p:nvSpPr>
        <p:spPr>
          <a:xfrm>
            <a:off x="6807075" y="4651692"/>
            <a:ext cx="911375" cy="487175"/>
          </a:xfrm>
          <a:custGeom>
            <a:avLst/>
            <a:gdLst/>
            <a:ahLst/>
            <a:cxnLst/>
            <a:rect l="l" t="t" r="r" b="b"/>
            <a:pathLst>
              <a:path w="36455" h="19487" extrusionOk="0">
                <a:moveTo>
                  <a:pt x="19189" y="0"/>
                </a:moveTo>
                <a:cubicBezTo>
                  <a:pt x="16151" y="0"/>
                  <a:pt x="13099" y="742"/>
                  <a:pt x="10413" y="2172"/>
                </a:cubicBezTo>
                <a:cubicBezTo>
                  <a:pt x="9946" y="2436"/>
                  <a:pt x="9459" y="2700"/>
                  <a:pt x="9013" y="3004"/>
                </a:cubicBezTo>
                <a:cubicBezTo>
                  <a:pt x="3532" y="6617"/>
                  <a:pt x="122" y="12950"/>
                  <a:pt x="0" y="19486"/>
                </a:cubicBezTo>
                <a:lnTo>
                  <a:pt x="35399" y="19486"/>
                </a:lnTo>
                <a:cubicBezTo>
                  <a:pt x="36455" y="13031"/>
                  <a:pt x="33370" y="5359"/>
                  <a:pt x="27666" y="2152"/>
                </a:cubicBezTo>
                <a:cubicBezTo>
                  <a:pt x="25085" y="701"/>
                  <a:pt x="22143" y="0"/>
                  <a:pt x="19189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7544425" y="4458266"/>
            <a:ext cx="1282645" cy="685243"/>
          </a:xfrm>
          <a:custGeom>
            <a:avLst/>
            <a:gdLst/>
            <a:ahLst/>
            <a:cxnLst/>
            <a:rect l="l" t="t" r="r" b="b"/>
            <a:pathLst>
              <a:path w="41002" h="21905" extrusionOk="0">
                <a:moveTo>
                  <a:pt x="21590" y="0"/>
                </a:moveTo>
                <a:cubicBezTo>
                  <a:pt x="18176" y="0"/>
                  <a:pt x="14748" y="834"/>
                  <a:pt x="11733" y="2439"/>
                </a:cubicBezTo>
                <a:cubicBezTo>
                  <a:pt x="11185" y="2744"/>
                  <a:pt x="10657" y="3048"/>
                  <a:pt x="10149" y="3393"/>
                </a:cubicBezTo>
                <a:cubicBezTo>
                  <a:pt x="3999" y="7432"/>
                  <a:pt x="163" y="14557"/>
                  <a:pt x="1" y="21905"/>
                </a:cubicBezTo>
                <a:lnTo>
                  <a:pt x="39824" y="21905"/>
                </a:lnTo>
                <a:cubicBezTo>
                  <a:pt x="41002" y="14638"/>
                  <a:pt x="37531" y="6012"/>
                  <a:pt x="31117" y="2419"/>
                </a:cubicBezTo>
                <a:cubicBezTo>
                  <a:pt x="28215" y="788"/>
                  <a:pt x="24909" y="0"/>
                  <a:pt x="21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8"/>
          <p:cNvGrpSpPr/>
          <p:nvPr/>
        </p:nvGrpSpPr>
        <p:grpSpPr>
          <a:xfrm>
            <a:off x="7718450" y="4218213"/>
            <a:ext cx="663250" cy="625975"/>
            <a:chOff x="3658275" y="2023375"/>
            <a:chExt cx="663250" cy="625975"/>
          </a:xfrm>
        </p:grpSpPr>
        <p:sp>
          <p:nvSpPr>
            <p:cNvPr id="132" name="Google Shape;132;p8"/>
            <p:cNvSpPr/>
            <p:nvPr/>
          </p:nvSpPr>
          <p:spPr>
            <a:xfrm>
              <a:off x="3692250" y="2339150"/>
              <a:ext cx="98975" cy="111800"/>
            </a:xfrm>
            <a:custGeom>
              <a:avLst/>
              <a:gdLst/>
              <a:ahLst/>
              <a:cxnLst/>
              <a:rect l="l" t="t" r="r" b="b"/>
              <a:pathLst>
                <a:path w="3959" h="4472" extrusionOk="0">
                  <a:moveTo>
                    <a:pt x="1016" y="0"/>
                  </a:moveTo>
                  <a:cubicBezTo>
                    <a:pt x="813" y="0"/>
                    <a:pt x="590" y="102"/>
                    <a:pt x="448" y="244"/>
                  </a:cubicBezTo>
                  <a:cubicBezTo>
                    <a:pt x="305" y="406"/>
                    <a:pt x="224" y="650"/>
                    <a:pt x="224" y="873"/>
                  </a:cubicBezTo>
                  <a:cubicBezTo>
                    <a:pt x="1" y="1198"/>
                    <a:pt x="1" y="1624"/>
                    <a:pt x="285" y="1928"/>
                  </a:cubicBezTo>
                  <a:cubicBezTo>
                    <a:pt x="1056" y="2700"/>
                    <a:pt x="1807" y="3471"/>
                    <a:pt x="2579" y="4242"/>
                  </a:cubicBezTo>
                  <a:cubicBezTo>
                    <a:pt x="2732" y="4395"/>
                    <a:pt x="2932" y="4472"/>
                    <a:pt x="3135" y="4472"/>
                  </a:cubicBezTo>
                  <a:cubicBezTo>
                    <a:pt x="3309" y="4472"/>
                    <a:pt x="3484" y="4416"/>
                    <a:pt x="3634" y="4303"/>
                  </a:cubicBezTo>
                  <a:cubicBezTo>
                    <a:pt x="3756" y="4202"/>
                    <a:pt x="3878" y="4060"/>
                    <a:pt x="3918" y="3877"/>
                  </a:cubicBezTo>
                  <a:cubicBezTo>
                    <a:pt x="3959" y="3654"/>
                    <a:pt x="3918" y="3471"/>
                    <a:pt x="3837" y="3268"/>
                  </a:cubicBezTo>
                  <a:cubicBezTo>
                    <a:pt x="3350" y="2111"/>
                    <a:pt x="2558" y="1055"/>
                    <a:pt x="1584" y="244"/>
                  </a:cubicBezTo>
                  <a:cubicBezTo>
                    <a:pt x="1422" y="102"/>
                    <a:pt x="1239" y="0"/>
                    <a:pt x="1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58275" y="2168950"/>
              <a:ext cx="99475" cy="83700"/>
            </a:xfrm>
            <a:custGeom>
              <a:avLst/>
              <a:gdLst/>
              <a:ahLst/>
              <a:cxnLst/>
              <a:rect l="l" t="t" r="r" b="b"/>
              <a:pathLst>
                <a:path w="3979" h="3348" extrusionOk="0">
                  <a:moveTo>
                    <a:pt x="1265" y="0"/>
                  </a:moveTo>
                  <a:cubicBezTo>
                    <a:pt x="1197" y="0"/>
                    <a:pt x="1127" y="9"/>
                    <a:pt x="1055" y="29"/>
                  </a:cubicBezTo>
                  <a:cubicBezTo>
                    <a:pt x="873" y="90"/>
                    <a:pt x="670" y="232"/>
                    <a:pt x="568" y="394"/>
                  </a:cubicBezTo>
                  <a:cubicBezTo>
                    <a:pt x="568" y="414"/>
                    <a:pt x="568" y="414"/>
                    <a:pt x="568" y="435"/>
                  </a:cubicBezTo>
                  <a:cubicBezTo>
                    <a:pt x="406" y="495"/>
                    <a:pt x="284" y="617"/>
                    <a:pt x="203" y="759"/>
                  </a:cubicBezTo>
                  <a:cubicBezTo>
                    <a:pt x="0" y="1145"/>
                    <a:pt x="122" y="1612"/>
                    <a:pt x="507" y="1855"/>
                  </a:cubicBezTo>
                  <a:cubicBezTo>
                    <a:pt x="1238" y="2322"/>
                    <a:pt x="1969" y="2789"/>
                    <a:pt x="2700" y="3236"/>
                  </a:cubicBezTo>
                  <a:cubicBezTo>
                    <a:pt x="2816" y="3310"/>
                    <a:pt x="2959" y="3348"/>
                    <a:pt x="3105" y="3348"/>
                  </a:cubicBezTo>
                  <a:cubicBezTo>
                    <a:pt x="3315" y="3348"/>
                    <a:pt x="3530" y="3270"/>
                    <a:pt x="3674" y="3114"/>
                  </a:cubicBezTo>
                  <a:cubicBezTo>
                    <a:pt x="3917" y="2850"/>
                    <a:pt x="3978" y="2464"/>
                    <a:pt x="3796" y="2140"/>
                  </a:cubicBezTo>
                  <a:cubicBezTo>
                    <a:pt x="3329" y="1267"/>
                    <a:pt x="2578" y="536"/>
                    <a:pt x="1685" y="110"/>
                  </a:cubicBezTo>
                  <a:cubicBezTo>
                    <a:pt x="1547" y="41"/>
                    <a:pt x="1409" y="0"/>
                    <a:pt x="1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854650" y="2168450"/>
              <a:ext cx="99475" cy="100425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892" y="0"/>
                  </a:moveTo>
                  <a:cubicBezTo>
                    <a:pt x="826" y="0"/>
                    <a:pt x="758" y="9"/>
                    <a:pt x="690" y="28"/>
                  </a:cubicBezTo>
                  <a:cubicBezTo>
                    <a:pt x="284" y="170"/>
                    <a:pt x="0" y="597"/>
                    <a:pt x="122" y="1023"/>
                  </a:cubicBezTo>
                  <a:cubicBezTo>
                    <a:pt x="345" y="1713"/>
                    <a:pt x="711" y="2322"/>
                    <a:pt x="1198" y="2850"/>
                  </a:cubicBezTo>
                  <a:cubicBezTo>
                    <a:pt x="1685" y="3357"/>
                    <a:pt x="2294" y="3743"/>
                    <a:pt x="2964" y="3986"/>
                  </a:cubicBezTo>
                  <a:cubicBezTo>
                    <a:pt x="3025" y="4007"/>
                    <a:pt x="3101" y="4017"/>
                    <a:pt x="3177" y="4017"/>
                  </a:cubicBezTo>
                  <a:cubicBezTo>
                    <a:pt x="3253" y="4017"/>
                    <a:pt x="3329" y="4007"/>
                    <a:pt x="3390" y="3986"/>
                  </a:cubicBezTo>
                  <a:cubicBezTo>
                    <a:pt x="3552" y="3946"/>
                    <a:pt x="3694" y="3844"/>
                    <a:pt x="3816" y="3702"/>
                  </a:cubicBezTo>
                  <a:cubicBezTo>
                    <a:pt x="3897" y="3580"/>
                    <a:pt x="3938" y="3459"/>
                    <a:pt x="3958" y="3317"/>
                  </a:cubicBezTo>
                  <a:cubicBezTo>
                    <a:pt x="3979" y="3154"/>
                    <a:pt x="3979" y="2951"/>
                    <a:pt x="3877" y="2809"/>
                  </a:cubicBezTo>
                  <a:cubicBezTo>
                    <a:pt x="3309" y="2078"/>
                    <a:pt x="2761" y="1348"/>
                    <a:pt x="2213" y="637"/>
                  </a:cubicBezTo>
                  <a:cubicBezTo>
                    <a:pt x="2071" y="455"/>
                    <a:pt x="1949" y="313"/>
                    <a:pt x="1725" y="252"/>
                  </a:cubicBezTo>
                  <a:cubicBezTo>
                    <a:pt x="1644" y="231"/>
                    <a:pt x="1543" y="231"/>
                    <a:pt x="1462" y="231"/>
                  </a:cubicBezTo>
                  <a:cubicBezTo>
                    <a:pt x="1307" y="92"/>
                    <a:pt x="110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932275" y="2393950"/>
              <a:ext cx="94925" cy="94150"/>
            </a:xfrm>
            <a:custGeom>
              <a:avLst/>
              <a:gdLst/>
              <a:ahLst/>
              <a:cxnLst/>
              <a:rect l="l" t="t" r="r" b="b"/>
              <a:pathLst>
                <a:path w="3797" h="3766" extrusionOk="0">
                  <a:moveTo>
                    <a:pt x="1534" y="1"/>
                  </a:moveTo>
                  <a:cubicBezTo>
                    <a:pt x="1386" y="1"/>
                    <a:pt x="1228" y="32"/>
                    <a:pt x="1117" y="102"/>
                  </a:cubicBezTo>
                  <a:cubicBezTo>
                    <a:pt x="1016" y="163"/>
                    <a:pt x="934" y="244"/>
                    <a:pt x="874" y="345"/>
                  </a:cubicBezTo>
                  <a:cubicBezTo>
                    <a:pt x="846" y="342"/>
                    <a:pt x="818" y="340"/>
                    <a:pt x="790" y="340"/>
                  </a:cubicBezTo>
                  <a:cubicBezTo>
                    <a:pt x="657" y="340"/>
                    <a:pt x="528" y="379"/>
                    <a:pt x="427" y="447"/>
                  </a:cubicBezTo>
                  <a:cubicBezTo>
                    <a:pt x="244" y="548"/>
                    <a:pt x="102" y="711"/>
                    <a:pt x="62" y="914"/>
                  </a:cubicBezTo>
                  <a:cubicBezTo>
                    <a:pt x="1" y="1117"/>
                    <a:pt x="1" y="1380"/>
                    <a:pt x="143" y="1543"/>
                  </a:cubicBezTo>
                  <a:cubicBezTo>
                    <a:pt x="468" y="1969"/>
                    <a:pt x="813" y="2375"/>
                    <a:pt x="1219" y="2720"/>
                  </a:cubicBezTo>
                  <a:cubicBezTo>
                    <a:pt x="1604" y="3065"/>
                    <a:pt x="2030" y="3390"/>
                    <a:pt x="2497" y="3654"/>
                  </a:cubicBezTo>
                  <a:cubicBezTo>
                    <a:pt x="2614" y="3728"/>
                    <a:pt x="2757" y="3766"/>
                    <a:pt x="2903" y="3766"/>
                  </a:cubicBezTo>
                  <a:cubicBezTo>
                    <a:pt x="3113" y="3766"/>
                    <a:pt x="3328" y="3688"/>
                    <a:pt x="3472" y="3532"/>
                  </a:cubicBezTo>
                  <a:cubicBezTo>
                    <a:pt x="3715" y="3268"/>
                    <a:pt x="3796" y="2862"/>
                    <a:pt x="3593" y="2558"/>
                  </a:cubicBezTo>
                  <a:cubicBezTo>
                    <a:pt x="3127" y="1847"/>
                    <a:pt x="2680" y="1117"/>
                    <a:pt x="2213" y="386"/>
                  </a:cubicBezTo>
                  <a:cubicBezTo>
                    <a:pt x="2112" y="223"/>
                    <a:pt x="1929" y="81"/>
                    <a:pt x="1726" y="20"/>
                  </a:cubicBezTo>
                  <a:cubicBezTo>
                    <a:pt x="1668" y="8"/>
                    <a:pt x="1602" y="1"/>
                    <a:pt x="1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086550" y="2255775"/>
              <a:ext cx="91875" cy="89650"/>
            </a:xfrm>
            <a:custGeom>
              <a:avLst/>
              <a:gdLst/>
              <a:ahLst/>
              <a:cxnLst/>
              <a:rect l="l" t="t" r="r" b="b"/>
              <a:pathLst>
                <a:path w="3675" h="3586" extrusionOk="0">
                  <a:moveTo>
                    <a:pt x="861" y="1"/>
                  </a:moveTo>
                  <a:cubicBezTo>
                    <a:pt x="572" y="1"/>
                    <a:pt x="279" y="146"/>
                    <a:pt x="142" y="392"/>
                  </a:cubicBezTo>
                  <a:cubicBezTo>
                    <a:pt x="0" y="676"/>
                    <a:pt x="21" y="1001"/>
                    <a:pt x="183" y="1265"/>
                  </a:cubicBezTo>
                  <a:cubicBezTo>
                    <a:pt x="183" y="1265"/>
                    <a:pt x="183" y="1285"/>
                    <a:pt x="163" y="1305"/>
                  </a:cubicBezTo>
                  <a:cubicBezTo>
                    <a:pt x="122" y="1508"/>
                    <a:pt x="142" y="1732"/>
                    <a:pt x="244" y="1914"/>
                  </a:cubicBezTo>
                  <a:cubicBezTo>
                    <a:pt x="792" y="2746"/>
                    <a:pt x="1624" y="3355"/>
                    <a:pt x="2598" y="3558"/>
                  </a:cubicBezTo>
                  <a:cubicBezTo>
                    <a:pt x="2667" y="3577"/>
                    <a:pt x="2736" y="3586"/>
                    <a:pt x="2805" y="3586"/>
                  </a:cubicBezTo>
                  <a:cubicBezTo>
                    <a:pt x="3043" y="3586"/>
                    <a:pt x="3273" y="3479"/>
                    <a:pt x="3431" y="3274"/>
                  </a:cubicBezTo>
                  <a:cubicBezTo>
                    <a:pt x="3633" y="3031"/>
                    <a:pt x="3674" y="2665"/>
                    <a:pt x="3491" y="2381"/>
                  </a:cubicBezTo>
                  <a:cubicBezTo>
                    <a:pt x="2943" y="1447"/>
                    <a:pt x="2172" y="676"/>
                    <a:pt x="1259" y="108"/>
                  </a:cubicBezTo>
                  <a:cubicBezTo>
                    <a:pt x="1139" y="35"/>
                    <a:pt x="100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815575" y="2573750"/>
              <a:ext cx="67500" cy="75600"/>
            </a:xfrm>
            <a:custGeom>
              <a:avLst/>
              <a:gdLst/>
              <a:ahLst/>
              <a:cxnLst/>
              <a:rect l="l" t="t" r="r" b="b"/>
              <a:pathLst>
                <a:path w="2700" h="3024" extrusionOk="0">
                  <a:moveTo>
                    <a:pt x="801" y="1"/>
                  </a:moveTo>
                  <a:cubicBezTo>
                    <a:pt x="656" y="1"/>
                    <a:pt x="510" y="37"/>
                    <a:pt x="406" y="115"/>
                  </a:cubicBezTo>
                  <a:cubicBezTo>
                    <a:pt x="224" y="217"/>
                    <a:pt x="81" y="379"/>
                    <a:pt x="41" y="582"/>
                  </a:cubicBezTo>
                  <a:cubicBezTo>
                    <a:pt x="0" y="704"/>
                    <a:pt x="0" y="866"/>
                    <a:pt x="21" y="988"/>
                  </a:cubicBezTo>
                  <a:cubicBezTo>
                    <a:pt x="0" y="1049"/>
                    <a:pt x="0" y="1130"/>
                    <a:pt x="0" y="1191"/>
                  </a:cubicBezTo>
                  <a:cubicBezTo>
                    <a:pt x="0" y="1678"/>
                    <a:pt x="203" y="2165"/>
                    <a:pt x="569" y="2490"/>
                  </a:cubicBezTo>
                  <a:cubicBezTo>
                    <a:pt x="772" y="2693"/>
                    <a:pt x="995" y="2815"/>
                    <a:pt x="1238" y="2916"/>
                  </a:cubicBezTo>
                  <a:cubicBezTo>
                    <a:pt x="1320" y="2957"/>
                    <a:pt x="1381" y="2977"/>
                    <a:pt x="1462" y="2977"/>
                  </a:cubicBezTo>
                  <a:cubicBezTo>
                    <a:pt x="1577" y="2994"/>
                    <a:pt x="1692" y="3023"/>
                    <a:pt x="1807" y="3023"/>
                  </a:cubicBezTo>
                  <a:cubicBezTo>
                    <a:pt x="1834" y="3023"/>
                    <a:pt x="1861" y="3022"/>
                    <a:pt x="1888" y="3018"/>
                  </a:cubicBezTo>
                  <a:cubicBezTo>
                    <a:pt x="2172" y="2998"/>
                    <a:pt x="2436" y="2876"/>
                    <a:pt x="2578" y="2632"/>
                  </a:cubicBezTo>
                  <a:cubicBezTo>
                    <a:pt x="2659" y="2490"/>
                    <a:pt x="2700" y="2368"/>
                    <a:pt x="2700" y="2226"/>
                  </a:cubicBezTo>
                  <a:cubicBezTo>
                    <a:pt x="2700" y="2064"/>
                    <a:pt x="2659" y="1942"/>
                    <a:pt x="2578" y="1800"/>
                  </a:cubicBezTo>
                  <a:cubicBezTo>
                    <a:pt x="2233" y="1333"/>
                    <a:pt x="1868" y="866"/>
                    <a:pt x="1502" y="399"/>
                  </a:cubicBezTo>
                  <a:cubicBezTo>
                    <a:pt x="1462" y="298"/>
                    <a:pt x="1381" y="237"/>
                    <a:pt x="1299" y="176"/>
                  </a:cubicBezTo>
                  <a:cubicBezTo>
                    <a:pt x="1218" y="95"/>
                    <a:pt x="1137" y="54"/>
                    <a:pt x="1035" y="34"/>
                  </a:cubicBezTo>
                  <a:cubicBezTo>
                    <a:pt x="963" y="12"/>
                    <a:pt x="882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3955625" y="2023375"/>
              <a:ext cx="89850" cy="110775"/>
            </a:xfrm>
            <a:custGeom>
              <a:avLst/>
              <a:gdLst/>
              <a:ahLst/>
              <a:cxnLst/>
              <a:rect l="l" t="t" r="r" b="b"/>
              <a:pathLst>
                <a:path w="3594" h="4431" extrusionOk="0">
                  <a:moveTo>
                    <a:pt x="954" y="1"/>
                  </a:moveTo>
                  <a:cubicBezTo>
                    <a:pt x="741" y="1"/>
                    <a:pt x="528" y="77"/>
                    <a:pt x="386" y="229"/>
                  </a:cubicBezTo>
                  <a:cubicBezTo>
                    <a:pt x="143" y="493"/>
                    <a:pt x="102" y="838"/>
                    <a:pt x="224" y="1122"/>
                  </a:cubicBezTo>
                  <a:cubicBezTo>
                    <a:pt x="61" y="1386"/>
                    <a:pt x="0" y="1711"/>
                    <a:pt x="183" y="1975"/>
                  </a:cubicBezTo>
                  <a:cubicBezTo>
                    <a:pt x="731" y="2807"/>
                    <a:pt x="1421" y="3578"/>
                    <a:pt x="2193" y="4187"/>
                  </a:cubicBezTo>
                  <a:cubicBezTo>
                    <a:pt x="2375" y="4329"/>
                    <a:pt x="2538" y="4431"/>
                    <a:pt x="2761" y="4431"/>
                  </a:cubicBezTo>
                  <a:cubicBezTo>
                    <a:pt x="2944" y="4431"/>
                    <a:pt x="3106" y="4370"/>
                    <a:pt x="3268" y="4248"/>
                  </a:cubicBezTo>
                  <a:cubicBezTo>
                    <a:pt x="3390" y="4147"/>
                    <a:pt x="3512" y="4005"/>
                    <a:pt x="3553" y="3842"/>
                  </a:cubicBezTo>
                  <a:cubicBezTo>
                    <a:pt x="3593" y="3619"/>
                    <a:pt x="3553" y="3436"/>
                    <a:pt x="3471" y="3213"/>
                  </a:cubicBezTo>
                  <a:cubicBezTo>
                    <a:pt x="2984" y="2137"/>
                    <a:pt x="2314" y="1122"/>
                    <a:pt x="1523" y="229"/>
                  </a:cubicBezTo>
                  <a:cubicBezTo>
                    <a:pt x="1381" y="77"/>
                    <a:pt x="1168" y="1"/>
                    <a:pt x="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4239800" y="2156975"/>
              <a:ext cx="81725" cy="88975"/>
            </a:xfrm>
            <a:custGeom>
              <a:avLst/>
              <a:gdLst/>
              <a:ahLst/>
              <a:cxnLst/>
              <a:rect l="l" t="t" r="r" b="b"/>
              <a:pathLst>
                <a:path w="3269" h="3559" extrusionOk="0">
                  <a:moveTo>
                    <a:pt x="833" y="1"/>
                  </a:moveTo>
                  <a:cubicBezTo>
                    <a:pt x="765" y="1"/>
                    <a:pt x="701" y="8"/>
                    <a:pt x="650" y="20"/>
                  </a:cubicBezTo>
                  <a:cubicBezTo>
                    <a:pt x="447" y="81"/>
                    <a:pt x="244" y="223"/>
                    <a:pt x="162" y="406"/>
                  </a:cubicBezTo>
                  <a:cubicBezTo>
                    <a:pt x="61" y="589"/>
                    <a:pt x="20" y="792"/>
                    <a:pt x="81" y="995"/>
                  </a:cubicBezTo>
                  <a:cubicBezTo>
                    <a:pt x="0" y="1259"/>
                    <a:pt x="61" y="1543"/>
                    <a:pt x="284" y="1746"/>
                  </a:cubicBezTo>
                  <a:lnTo>
                    <a:pt x="1867" y="3329"/>
                  </a:lnTo>
                  <a:cubicBezTo>
                    <a:pt x="2020" y="3482"/>
                    <a:pt x="2221" y="3559"/>
                    <a:pt x="2423" y="3559"/>
                  </a:cubicBezTo>
                  <a:cubicBezTo>
                    <a:pt x="2597" y="3559"/>
                    <a:pt x="2773" y="3502"/>
                    <a:pt x="2923" y="3390"/>
                  </a:cubicBezTo>
                  <a:cubicBezTo>
                    <a:pt x="3045" y="3288"/>
                    <a:pt x="3167" y="3126"/>
                    <a:pt x="3207" y="2964"/>
                  </a:cubicBezTo>
                  <a:cubicBezTo>
                    <a:pt x="3268" y="2740"/>
                    <a:pt x="3227" y="2558"/>
                    <a:pt x="3126" y="2355"/>
                  </a:cubicBezTo>
                  <a:cubicBezTo>
                    <a:pt x="2923" y="1908"/>
                    <a:pt x="2639" y="1502"/>
                    <a:pt x="2334" y="1117"/>
                  </a:cubicBezTo>
                  <a:cubicBezTo>
                    <a:pt x="2030" y="731"/>
                    <a:pt x="1665" y="406"/>
                    <a:pt x="1259" y="102"/>
                  </a:cubicBezTo>
                  <a:cubicBezTo>
                    <a:pt x="1148" y="32"/>
                    <a:pt x="980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8"/>
          <p:cNvSpPr/>
          <p:nvPr/>
        </p:nvSpPr>
        <p:spPr>
          <a:xfrm rot="10800000">
            <a:off x="1166957" y="1277655"/>
            <a:ext cx="665421" cy="1545898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873214">
            <a:off x="1358901" y="987051"/>
            <a:ext cx="858507" cy="1029763"/>
          </a:xfrm>
          <a:custGeom>
            <a:avLst/>
            <a:gdLst/>
            <a:ahLst/>
            <a:cxnLst/>
            <a:rect l="l" t="t" r="r" b="b"/>
            <a:pathLst>
              <a:path w="34000" h="39592" extrusionOk="0">
                <a:moveTo>
                  <a:pt x="17019" y="0"/>
                </a:moveTo>
                <a:cubicBezTo>
                  <a:pt x="11517" y="0"/>
                  <a:pt x="6257" y="3268"/>
                  <a:pt x="3796" y="9608"/>
                </a:cubicBezTo>
                <a:cubicBezTo>
                  <a:pt x="1482" y="15576"/>
                  <a:pt x="1" y="22132"/>
                  <a:pt x="1868" y="28221"/>
                </a:cubicBezTo>
                <a:cubicBezTo>
                  <a:pt x="3728" y="34241"/>
                  <a:pt x="9628" y="39592"/>
                  <a:pt x="16500" y="39592"/>
                </a:cubicBezTo>
                <a:cubicBezTo>
                  <a:pt x="16602" y="39592"/>
                  <a:pt x="16704" y="39590"/>
                  <a:pt x="16807" y="39588"/>
                </a:cubicBezTo>
                <a:cubicBezTo>
                  <a:pt x="21029" y="39486"/>
                  <a:pt x="25007" y="37396"/>
                  <a:pt x="27747" y="34473"/>
                </a:cubicBezTo>
                <a:cubicBezTo>
                  <a:pt x="30467" y="31550"/>
                  <a:pt x="32010" y="27856"/>
                  <a:pt x="32822" y="24101"/>
                </a:cubicBezTo>
                <a:cubicBezTo>
                  <a:pt x="33999" y="18641"/>
                  <a:pt x="33593" y="12694"/>
                  <a:pt x="30467" y="7883"/>
                </a:cubicBezTo>
                <a:cubicBezTo>
                  <a:pt x="26991" y="2582"/>
                  <a:pt x="21909" y="0"/>
                  <a:pt x="17019" y="0"/>
                </a:cubicBezTo>
                <a:close/>
              </a:path>
            </a:pathLst>
          </a:custGeom>
          <a:solidFill>
            <a:srgbClr val="33A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-5478406">
            <a:off x="733650" y="930605"/>
            <a:ext cx="599014" cy="1323140"/>
          </a:xfrm>
          <a:custGeom>
            <a:avLst/>
            <a:gdLst/>
            <a:ahLst/>
            <a:cxnLst/>
            <a:rect l="l" t="t" r="r" b="b"/>
            <a:pathLst>
              <a:path w="21598" h="47707" extrusionOk="0">
                <a:moveTo>
                  <a:pt x="16850" y="0"/>
                </a:moveTo>
                <a:cubicBezTo>
                  <a:pt x="16610" y="0"/>
                  <a:pt x="16361" y="109"/>
                  <a:pt x="16198" y="272"/>
                </a:cubicBezTo>
                <a:cubicBezTo>
                  <a:pt x="15954" y="515"/>
                  <a:pt x="15812" y="840"/>
                  <a:pt x="15691" y="1144"/>
                </a:cubicBezTo>
                <a:cubicBezTo>
                  <a:pt x="14858" y="3519"/>
                  <a:pt x="15244" y="6239"/>
                  <a:pt x="14432" y="8573"/>
                </a:cubicBezTo>
                <a:cubicBezTo>
                  <a:pt x="14432" y="8573"/>
                  <a:pt x="14432" y="8573"/>
                  <a:pt x="14432" y="8553"/>
                </a:cubicBezTo>
                <a:cubicBezTo>
                  <a:pt x="14371" y="7822"/>
                  <a:pt x="14331" y="7071"/>
                  <a:pt x="14249" y="6320"/>
                </a:cubicBezTo>
                <a:cubicBezTo>
                  <a:pt x="14209" y="5874"/>
                  <a:pt x="14148" y="5407"/>
                  <a:pt x="14067" y="4940"/>
                </a:cubicBezTo>
                <a:cubicBezTo>
                  <a:pt x="13986" y="4494"/>
                  <a:pt x="13904" y="4027"/>
                  <a:pt x="13803" y="3580"/>
                </a:cubicBezTo>
                <a:cubicBezTo>
                  <a:pt x="13742" y="3235"/>
                  <a:pt x="13641" y="2931"/>
                  <a:pt x="13356" y="2707"/>
                </a:cubicBezTo>
                <a:lnTo>
                  <a:pt x="13356" y="2707"/>
                </a:lnTo>
                <a:cubicBezTo>
                  <a:pt x="13377" y="3052"/>
                  <a:pt x="13377" y="3337"/>
                  <a:pt x="13417" y="3621"/>
                </a:cubicBezTo>
                <a:cubicBezTo>
                  <a:pt x="13641" y="5366"/>
                  <a:pt x="13945" y="7112"/>
                  <a:pt x="13986" y="8857"/>
                </a:cubicBezTo>
                <a:cubicBezTo>
                  <a:pt x="14026" y="10786"/>
                  <a:pt x="14047" y="12734"/>
                  <a:pt x="13864" y="14663"/>
                </a:cubicBezTo>
                <a:cubicBezTo>
                  <a:pt x="12788" y="13404"/>
                  <a:pt x="11834" y="12024"/>
                  <a:pt x="10961" y="10603"/>
                </a:cubicBezTo>
                <a:cubicBezTo>
                  <a:pt x="10738" y="10217"/>
                  <a:pt x="10494" y="9832"/>
                  <a:pt x="10170" y="9527"/>
                </a:cubicBezTo>
                <a:cubicBezTo>
                  <a:pt x="9873" y="9249"/>
                  <a:pt x="9491" y="9055"/>
                  <a:pt x="9086" y="9055"/>
                </a:cubicBezTo>
                <a:cubicBezTo>
                  <a:pt x="9048" y="9055"/>
                  <a:pt x="9010" y="9057"/>
                  <a:pt x="8972" y="9060"/>
                </a:cubicBezTo>
                <a:cubicBezTo>
                  <a:pt x="8526" y="9101"/>
                  <a:pt x="8099" y="9466"/>
                  <a:pt x="8079" y="9913"/>
                </a:cubicBezTo>
                <a:cubicBezTo>
                  <a:pt x="8079" y="10116"/>
                  <a:pt x="8140" y="10299"/>
                  <a:pt x="8221" y="10481"/>
                </a:cubicBezTo>
                <a:cubicBezTo>
                  <a:pt x="8505" y="11050"/>
                  <a:pt x="8932" y="11516"/>
                  <a:pt x="9378" y="11943"/>
                </a:cubicBezTo>
                <a:cubicBezTo>
                  <a:pt x="10718" y="13201"/>
                  <a:pt x="12199" y="14297"/>
                  <a:pt x="13823" y="15170"/>
                </a:cubicBezTo>
                <a:cubicBezTo>
                  <a:pt x="13803" y="15272"/>
                  <a:pt x="13803" y="15373"/>
                  <a:pt x="13783" y="15475"/>
                </a:cubicBezTo>
                <a:cubicBezTo>
                  <a:pt x="13519" y="17788"/>
                  <a:pt x="13093" y="20082"/>
                  <a:pt x="12544" y="22335"/>
                </a:cubicBezTo>
                <a:cubicBezTo>
                  <a:pt x="11225" y="20305"/>
                  <a:pt x="10129" y="18113"/>
                  <a:pt x="9175" y="15860"/>
                </a:cubicBezTo>
                <a:cubicBezTo>
                  <a:pt x="8932" y="15332"/>
                  <a:pt x="8708" y="14764"/>
                  <a:pt x="8343" y="14318"/>
                </a:cubicBezTo>
                <a:cubicBezTo>
                  <a:pt x="7957" y="13851"/>
                  <a:pt x="7429" y="13485"/>
                  <a:pt x="6841" y="13445"/>
                </a:cubicBezTo>
                <a:cubicBezTo>
                  <a:pt x="6826" y="13444"/>
                  <a:pt x="6811" y="13444"/>
                  <a:pt x="6796" y="13444"/>
                </a:cubicBezTo>
                <a:cubicBezTo>
                  <a:pt x="6221" y="13444"/>
                  <a:pt x="5620" y="13825"/>
                  <a:pt x="5522" y="14399"/>
                </a:cubicBezTo>
                <a:cubicBezTo>
                  <a:pt x="5461" y="14663"/>
                  <a:pt x="5522" y="14926"/>
                  <a:pt x="5603" y="15170"/>
                </a:cubicBezTo>
                <a:cubicBezTo>
                  <a:pt x="5846" y="15962"/>
                  <a:pt x="6333" y="16672"/>
                  <a:pt x="6841" y="17322"/>
                </a:cubicBezTo>
                <a:cubicBezTo>
                  <a:pt x="8444" y="19372"/>
                  <a:pt x="10332" y="21198"/>
                  <a:pt x="12443" y="22721"/>
                </a:cubicBezTo>
                <a:cubicBezTo>
                  <a:pt x="12281" y="23350"/>
                  <a:pt x="12118" y="23959"/>
                  <a:pt x="11956" y="24568"/>
                </a:cubicBezTo>
                <a:cubicBezTo>
                  <a:pt x="11530" y="26009"/>
                  <a:pt x="11042" y="27409"/>
                  <a:pt x="10535" y="28810"/>
                </a:cubicBezTo>
                <a:cubicBezTo>
                  <a:pt x="9256" y="26334"/>
                  <a:pt x="8262" y="23715"/>
                  <a:pt x="7369" y="21077"/>
                </a:cubicBezTo>
                <a:cubicBezTo>
                  <a:pt x="7145" y="20366"/>
                  <a:pt x="6922" y="19656"/>
                  <a:pt x="6496" y="19047"/>
                </a:cubicBezTo>
                <a:cubicBezTo>
                  <a:pt x="6090" y="18438"/>
                  <a:pt x="5481" y="17931"/>
                  <a:pt x="4750" y="17829"/>
                </a:cubicBezTo>
                <a:cubicBezTo>
                  <a:pt x="4678" y="17819"/>
                  <a:pt x="4606" y="17814"/>
                  <a:pt x="4533" y="17814"/>
                </a:cubicBezTo>
                <a:cubicBezTo>
                  <a:pt x="3866" y="17814"/>
                  <a:pt x="3188" y="18224"/>
                  <a:pt x="3005" y="18864"/>
                </a:cubicBezTo>
                <a:cubicBezTo>
                  <a:pt x="2923" y="19169"/>
                  <a:pt x="2944" y="19514"/>
                  <a:pt x="3025" y="19838"/>
                </a:cubicBezTo>
                <a:cubicBezTo>
                  <a:pt x="3248" y="20833"/>
                  <a:pt x="3776" y="21746"/>
                  <a:pt x="4324" y="22619"/>
                </a:cubicBezTo>
                <a:cubicBezTo>
                  <a:pt x="5988" y="25177"/>
                  <a:pt x="7978" y="27511"/>
                  <a:pt x="10271" y="29541"/>
                </a:cubicBezTo>
                <a:cubicBezTo>
                  <a:pt x="10190" y="29723"/>
                  <a:pt x="10129" y="29926"/>
                  <a:pt x="10048" y="30109"/>
                </a:cubicBezTo>
                <a:cubicBezTo>
                  <a:pt x="9337" y="32017"/>
                  <a:pt x="8485" y="33844"/>
                  <a:pt x="7632" y="35691"/>
                </a:cubicBezTo>
                <a:cubicBezTo>
                  <a:pt x="7227" y="36564"/>
                  <a:pt x="6780" y="37416"/>
                  <a:pt x="6374" y="38269"/>
                </a:cubicBezTo>
                <a:cubicBezTo>
                  <a:pt x="5379" y="35549"/>
                  <a:pt x="4710" y="32707"/>
                  <a:pt x="4182" y="29865"/>
                </a:cubicBezTo>
                <a:cubicBezTo>
                  <a:pt x="4040" y="29135"/>
                  <a:pt x="3898" y="28404"/>
                  <a:pt x="3593" y="27734"/>
                </a:cubicBezTo>
                <a:cubicBezTo>
                  <a:pt x="3268" y="27085"/>
                  <a:pt x="2720" y="26496"/>
                  <a:pt x="2010" y="26293"/>
                </a:cubicBezTo>
                <a:cubicBezTo>
                  <a:pt x="1869" y="26257"/>
                  <a:pt x="1722" y="26239"/>
                  <a:pt x="1574" y="26239"/>
                </a:cubicBezTo>
                <a:cubicBezTo>
                  <a:pt x="977" y="26239"/>
                  <a:pt x="370" y="26531"/>
                  <a:pt x="143" y="27085"/>
                </a:cubicBezTo>
                <a:cubicBezTo>
                  <a:pt x="1" y="27389"/>
                  <a:pt x="1" y="27714"/>
                  <a:pt x="21" y="28039"/>
                </a:cubicBezTo>
                <a:cubicBezTo>
                  <a:pt x="102" y="29074"/>
                  <a:pt x="508" y="30048"/>
                  <a:pt x="934" y="30982"/>
                </a:cubicBezTo>
                <a:cubicBezTo>
                  <a:pt x="2274" y="33824"/>
                  <a:pt x="4019" y="36483"/>
                  <a:pt x="6090" y="38857"/>
                </a:cubicBezTo>
                <a:cubicBezTo>
                  <a:pt x="5319" y="40441"/>
                  <a:pt x="4568" y="42024"/>
                  <a:pt x="3715" y="43546"/>
                </a:cubicBezTo>
                <a:cubicBezTo>
                  <a:pt x="3411" y="44114"/>
                  <a:pt x="3106" y="44683"/>
                  <a:pt x="2863" y="45271"/>
                </a:cubicBezTo>
                <a:cubicBezTo>
                  <a:pt x="2660" y="45738"/>
                  <a:pt x="2416" y="46185"/>
                  <a:pt x="2172" y="46631"/>
                </a:cubicBezTo>
                <a:cubicBezTo>
                  <a:pt x="1990" y="46956"/>
                  <a:pt x="1766" y="47281"/>
                  <a:pt x="1706" y="47646"/>
                </a:cubicBezTo>
                <a:cubicBezTo>
                  <a:pt x="1753" y="47686"/>
                  <a:pt x="1804" y="47707"/>
                  <a:pt x="1855" y="47707"/>
                </a:cubicBezTo>
                <a:cubicBezTo>
                  <a:pt x="1935" y="47707"/>
                  <a:pt x="2017" y="47656"/>
                  <a:pt x="2091" y="47545"/>
                </a:cubicBezTo>
                <a:cubicBezTo>
                  <a:pt x="2213" y="47403"/>
                  <a:pt x="2335" y="47240"/>
                  <a:pt x="2416" y="47058"/>
                </a:cubicBezTo>
                <a:cubicBezTo>
                  <a:pt x="2741" y="46367"/>
                  <a:pt x="3066" y="45677"/>
                  <a:pt x="3492" y="45028"/>
                </a:cubicBezTo>
                <a:cubicBezTo>
                  <a:pt x="3695" y="44703"/>
                  <a:pt x="3857" y="44317"/>
                  <a:pt x="4040" y="43952"/>
                </a:cubicBezTo>
                <a:cubicBezTo>
                  <a:pt x="4425" y="43181"/>
                  <a:pt x="4913" y="42430"/>
                  <a:pt x="5258" y="41618"/>
                </a:cubicBezTo>
                <a:cubicBezTo>
                  <a:pt x="5603" y="40826"/>
                  <a:pt x="5988" y="40075"/>
                  <a:pt x="6374" y="39304"/>
                </a:cubicBezTo>
                <a:cubicBezTo>
                  <a:pt x="7064" y="37985"/>
                  <a:pt x="7673" y="36645"/>
                  <a:pt x="8282" y="35305"/>
                </a:cubicBezTo>
                <a:cubicBezTo>
                  <a:pt x="8952" y="33864"/>
                  <a:pt x="9622" y="32403"/>
                  <a:pt x="10210" y="30921"/>
                </a:cubicBezTo>
                <a:cubicBezTo>
                  <a:pt x="10352" y="30576"/>
                  <a:pt x="10494" y="30211"/>
                  <a:pt x="10637" y="29865"/>
                </a:cubicBezTo>
                <a:cubicBezTo>
                  <a:pt x="10677" y="29906"/>
                  <a:pt x="10718" y="29947"/>
                  <a:pt x="10758" y="29987"/>
                </a:cubicBezTo>
                <a:lnTo>
                  <a:pt x="10961" y="29622"/>
                </a:lnTo>
                <a:cubicBezTo>
                  <a:pt x="10900" y="29541"/>
                  <a:pt x="10860" y="29460"/>
                  <a:pt x="10819" y="29378"/>
                </a:cubicBezTo>
                <a:cubicBezTo>
                  <a:pt x="10819" y="29358"/>
                  <a:pt x="10819" y="29358"/>
                  <a:pt x="10819" y="29358"/>
                </a:cubicBezTo>
                <a:cubicBezTo>
                  <a:pt x="13823" y="29236"/>
                  <a:pt x="16665" y="27836"/>
                  <a:pt x="19060" y="26009"/>
                </a:cubicBezTo>
                <a:cubicBezTo>
                  <a:pt x="19892" y="25359"/>
                  <a:pt x="20745" y="24548"/>
                  <a:pt x="20806" y="23492"/>
                </a:cubicBezTo>
                <a:cubicBezTo>
                  <a:pt x="20826" y="23289"/>
                  <a:pt x="20806" y="23066"/>
                  <a:pt x="20704" y="22883"/>
                </a:cubicBezTo>
                <a:cubicBezTo>
                  <a:pt x="20532" y="22538"/>
                  <a:pt x="20124" y="22374"/>
                  <a:pt x="19737" y="22374"/>
                </a:cubicBezTo>
                <a:cubicBezTo>
                  <a:pt x="19714" y="22374"/>
                  <a:pt x="19691" y="22375"/>
                  <a:pt x="19669" y="22376"/>
                </a:cubicBezTo>
                <a:cubicBezTo>
                  <a:pt x="19263" y="22396"/>
                  <a:pt x="18898" y="22599"/>
                  <a:pt x="18532" y="22802"/>
                </a:cubicBezTo>
                <a:cubicBezTo>
                  <a:pt x="15711" y="24466"/>
                  <a:pt x="13884" y="27592"/>
                  <a:pt x="10961" y="29013"/>
                </a:cubicBezTo>
                <a:cubicBezTo>
                  <a:pt x="11550" y="27430"/>
                  <a:pt x="12078" y="25806"/>
                  <a:pt x="12544" y="24162"/>
                </a:cubicBezTo>
                <a:cubicBezTo>
                  <a:pt x="12666" y="23776"/>
                  <a:pt x="12788" y="23370"/>
                  <a:pt x="12890" y="22964"/>
                </a:cubicBezTo>
                <a:cubicBezTo>
                  <a:pt x="15589" y="22660"/>
                  <a:pt x="18025" y="21117"/>
                  <a:pt x="19994" y="19230"/>
                </a:cubicBezTo>
                <a:cubicBezTo>
                  <a:pt x="20664" y="18600"/>
                  <a:pt x="21333" y="17809"/>
                  <a:pt x="21272" y="16895"/>
                </a:cubicBezTo>
                <a:cubicBezTo>
                  <a:pt x="21272" y="16713"/>
                  <a:pt x="21232" y="16530"/>
                  <a:pt x="21130" y="16368"/>
                </a:cubicBezTo>
                <a:cubicBezTo>
                  <a:pt x="20962" y="16131"/>
                  <a:pt x="20652" y="16007"/>
                  <a:pt x="20354" y="16007"/>
                </a:cubicBezTo>
                <a:cubicBezTo>
                  <a:pt x="20294" y="16007"/>
                  <a:pt x="20234" y="16012"/>
                  <a:pt x="20176" y="16023"/>
                </a:cubicBezTo>
                <a:cubicBezTo>
                  <a:pt x="19831" y="16083"/>
                  <a:pt x="19527" y="16286"/>
                  <a:pt x="19243" y="16510"/>
                </a:cubicBezTo>
                <a:cubicBezTo>
                  <a:pt x="16848" y="18296"/>
                  <a:pt x="15549" y="21381"/>
                  <a:pt x="12930" y="22822"/>
                </a:cubicBezTo>
                <a:lnTo>
                  <a:pt x="12930" y="22822"/>
                </a:lnTo>
                <a:cubicBezTo>
                  <a:pt x="13194" y="21807"/>
                  <a:pt x="13417" y="20772"/>
                  <a:pt x="13600" y="19757"/>
                </a:cubicBezTo>
                <a:cubicBezTo>
                  <a:pt x="13884" y="18296"/>
                  <a:pt x="14087" y="16834"/>
                  <a:pt x="14249" y="15353"/>
                </a:cubicBezTo>
                <a:cubicBezTo>
                  <a:pt x="16706" y="14784"/>
                  <a:pt x="18816" y="13161"/>
                  <a:pt x="20481" y="11253"/>
                </a:cubicBezTo>
                <a:cubicBezTo>
                  <a:pt x="21049" y="10583"/>
                  <a:pt x="21597" y="9791"/>
                  <a:pt x="21475" y="8939"/>
                </a:cubicBezTo>
                <a:cubicBezTo>
                  <a:pt x="21455" y="8756"/>
                  <a:pt x="21394" y="8573"/>
                  <a:pt x="21293" y="8452"/>
                </a:cubicBezTo>
                <a:cubicBezTo>
                  <a:pt x="21130" y="8259"/>
                  <a:pt x="20880" y="8174"/>
                  <a:pt x="20631" y="8174"/>
                </a:cubicBezTo>
                <a:cubicBezTo>
                  <a:pt x="20539" y="8174"/>
                  <a:pt x="20447" y="8186"/>
                  <a:pt x="20359" y="8208"/>
                </a:cubicBezTo>
                <a:cubicBezTo>
                  <a:pt x="20034" y="8309"/>
                  <a:pt x="19770" y="8512"/>
                  <a:pt x="19507" y="8736"/>
                </a:cubicBezTo>
                <a:cubicBezTo>
                  <a:pt x="17477" y="10603"/>
                  <a:pt x="16503" y="13506"/>
                  <a:pt x="14290" y="15129"/>
                </a:cubicBezTo>
                <a:cubicBezTo>
                  <a:pt x="14371" y="14439"/>
                  <a:pt x="14412" y="13729"/>
                  <a:pt x="14452" y="13018"/>
                </a:cubicBezTo>
                <a:cubicBezTo>
                  <a:pt x="14473" y="12288"/>
                  <a:pt x="14513" y="11537"/>
                  <a:pt x="14493" y="10786"/>
                </a:cubicBezTo>
                <a:cubicBezTo>
                  <a:pt x="14493" y="10278"/>
                  <a:pt x="14473" y="9771"/>
                  <a:pt x="14452" y="9263"/>
                </a:cubicBezTo>
                <a:cubicBezTo>
                  <a:pt x="16198" y="7599"/>
                  <a:pt x="17213" y="5265"/>
                  <a:pt x="17741" y="2890"/>
                </a:cubicBezTo>
                <a:cubicBezTo>
                  <a:pt x="17923" y="2038"/>
                  <a:pt x="18025" y="1084"/>
                  <a:pt x="17517" y="373"/>
                </a:cubicBezTo>
                <a:cubicBezTo>
                  <a:pt x="17396" y="231"/>
                  <a:pt x="17274" y="109"/>
                  <a:pt x="17111" y="48"/>
                </a:cubicBezTo>
                <a:cubicBezTo>
                  <a:pt x="17029" y="15"/>
                  <a:pt x="16940" y="0"/>
                  <a:pt x="16850" y="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8"/>
          <p:cNvGrpSpPr/>
          <p:nvPr/>
        </p:nvGrpSpPr>
        <p:grpSpPr>
          <a:xfrm rot="463481">
            <a:off x="502136" y="369931"/>
            <a:ext cx="1452279" cy="1818955"/>
            <a:chOff x="4801025" y="1762175"/>
            <a:chExt cx="1309225" cy="1640075"/>
          </a:xfrm>
        </p:grpSpPr>
        <p:sp>
          <p:nvSpPr>
            <p:cNvPr id="144" name="Google Shape;144;p8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8"/>
          <p:cNvSpPr/>
          <p:nvPr/>
        </p:nvSpPr>
        <p:spPr>
          <a:xfrm flipH="1">
            <a:off x="1675332" y="0"/>
            <a:ext cx="5727600" cy="49725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flipH="1">
            <a:off x="1911450" y="0"/>
            <a:ext cx="5727600" cy="4972500"/>
          </a:xfrm>
          <a:prstGeom prst="teardrop">
            <a:avLst>
              <a:gd name="adj" fmla="val 10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1922792" y="1307100"/>
            <a:ext cx="5301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8604307" y="-440245"/>
            <a:ext cx="665421" cy="1545898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8"/>
          <p:cNvGrpSpPr/>
          <p:nvPr/>
        </p:nvGrpSpPr>
        <p:grpSpPr>
          <a:xfrm>
            <a:off x="208289" y="3320636"/>
            <a:ext cx="794586" cy="676981"/>
            <a:chOff x="866825" y="995750"/>
            <a:chExt cx="581050" cy="495050"/>
          </a:xfrm>
        </p:grpSpPr>
        <p:sp>
          <p:nvSpPr>
            <p:cNvPr id="155" name="Google Shape;155;p8"/>
            <p:cNvSpPr/>
            <p:nvPr/>
          </p:nvSpPr>
          <p:spPr>
            <a:xfrm>
              <a:off x="953600" y="1302300"/>
              <a:ext cx="62950" cy="68650"/>
            </a:xfrm>
            <a:custGeom>
              <a:avLst/>
              <a:gdLst/>
              <a:ahLst/>
              <a:cxnLst/>
              <a:rect l="l" t="t" r="r" b="b"/>
              <a:pathLst>
                <a:path w="2518" h="2746" extrusionOk="0">
                  <a:moveTo>
                    <a:pt x="680" y="1"/>
                  </a:moveTo>
                  <a:cubicBezTo>
                    <a:pt x="610" y="1"/>
                    <a:pt x="543" y="11"/>
                    <a:pt x="488" y="26"/>
                  </a:cubicBezTo>
                  <a:cubicBezTo>
                    <a:pt x="346" y="67"/>
                    <a:pt x="183" y="168"/>
                    <a:pt x="122" y="311"/>
                  </a:cubicBezTo>
                  <a:cubicBezTo>
                    <a:pt x="41" y="453"/>
                    <a:pt x="1" y="635"/>
                    <a:pt x="62" y="798"/>
                  </a:cubicBezTo>
                  <a:lnTo>
                    <a:pt x="122" y="940"/>
                  </a:lnTo>
                  <a:cubicBezTo>
                    <a:pt x="163" y="1041"/>
                    <a:pt x="244" y="1122"/>
                    <a:pt x="325" y="1163"/>
                  </a:cubicBezTo>
                  <a:cubicBezTo>
                    <a:pt x="386" y="1204"/>
                    <a:pt x="447" y="1265"/>
                    <a:pt x="488" y="1305"/>
                  </a:cubicBezTo>
                  <a:cubicBezTo>
                    <a:pt x="468" y="1386"/>
                    <a:pt x="468" y="1467"/>
                    <a:pt x="468" y="1569"/>
                  </a:cubicBezTo>
                  <a:cubicBezTo>
                    <a:pt x="468" y="1934"/>
                    <a:pt x="691" y="2239"/>
                    <a:pt x="995" y="2442"/>
                  </a:cubicBezTo>
                  <a:cubicBezTo>
                    <a:pt x="1117" y="2543"/>
                    <a:pt x="1259" y="2584"/>
                    <a:pt x="1401" y="2645"/>
                  </a:cubicBezTo>
                  <a:cubicBezTo>
                    <a:pt x="1503" y="2685"/>
                    <a:pt x="1604" y="2706"/>
                    <a:pt x="1706" y="2726"/>
                  </a:cubicBezTo>
                  <a:cubicBezTo>
                    <a:pt x="1759" y="2739"/>
                    <a:pt x="1813" y="2746"/>
                    <a:pt x="1866" y="2746"/>
                  </a:cubicBezTo>
                  <a:cubicBezTo>
                    <a:pt x="2059" y="2746"/>
                    <a:pt x="2248" y="2661"/>
                    <a:pt x="2375" y="2503"/>
                  </a:cubicBezTo>
                  <a:cubicBezTo>
                    <a:pt x="2436" y="2401"/>
                    <a:pt x="2477" y="2320"/>
                    <a:pt x="2497" y="2198"/>
                  </a:cubicBezTo>
                  <a:cubicBezTo>
                    <a:pt x="2518" y="2056"/>
                    <a:pt x="2477" y="1934"/>
                    <a:pt x="2416" y="1792"/>
                  </a:cubicBezTo>
                  <a:cubicBezTo>
                    <a:pt x="2375" y="1691"/>
                    <a:pt x="2315" y="1610"/>
                    <a:pt x="2254" y="1508"/>
                  </a:cubicBezTo>
                  <a:cubicBezTo>
                    <a:pt x="2274" y="1488"/>
                    <a:pt x="2274" y="1447"/>
                    <a:pt x="2274" y="1427"/>
                  </a:cubicBezTo>
                  <a:cubicBezTo>
                    <a:pt x="2294" y="1062"/>
                    <a:pt x="2030" y="716"/>
                    <a:pt x="1685" y="635"/>
                  </a:cubicBezTo>
                  <a:lnTo>
                    <a:pt x="1604" y="635"/>
                  </a:lnTo>
                  <a:cubicBezTo>
                    <a:pt x="1421" y="432"/>
                    <a:pt x="1219" y="250"/>
                    <a:pt x="995" y="87"/>
                  </a:cubicBezTo>
                  <a:cubicBezTo>
                    <a:pt x="908" y="25"/>
                    <a:pt x="791" y="1"/>
                    <a:pt x="680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89675" y="1144000"/>
              <a:ext cx="83750" cy="74600"/>
            </a:xfrm>
            <a:custGeom>
              <a:avLst/>
              <a:gdLst/>
              <a:ahLst/>
              <a:cxnLst/>
              <a:rect l="l" t="t" r="r" b="b"/>
              <a:pathLst>
                <a:path w="3350" h="2984" extrusionOk="0">
                  <a:moveTo>
                    <a:pt x="695" y="1"/>
                  </a:moveTo>
                  <a:cubicBezTo>
                    <a:pt x="423" y="1"/>
                    <a:pt x="132" y="201"/>
                    <a:pt x="81" y="472"/>
                  </a:cubicBezTo>
                  <a:cubicBezTo>
                    <a:pt x="0" y="817"/>
                    <a:pt x="183" y="1142"/>
                    <a:pt x="528" y="1243"/>
                  </a:cubicBezTo>
                  <a:cubicBezTo>
                    <a:pt x="568" y="1264"/>
                    <a:pt x="629" y="1284"/>
                    <a:pt x="670" y="1304"/>
                  </a:cubicBezTo>
                  <a:cubicBezTo>
                    <a:pt x="1076" y="1974"/>
                    <a:pt x="1665" y="2522"/>
                    <a:pt x="2355" y="2908"/>
                  </a:cubicBezTo>
                  <a:cubicBezTo>
                    <a:pt x="2445" y="2957"/>
                    <a:pt x="2556" y="2983"/>
                    <a:pt x="2667" y="2983"/>
                  </a:cubicBezTo>
                  <a:cubicBezTo>
                    <a:pt x="2831" y="2983"/>
                    <a:pt x="2997" y="2927"/>
                    <a:pt x="3106" y="2806"/>
                  </a:cubicBezTo>
                  <a:cubicBezTo>
                    <a:pt x="3309" y="2583"/>
                    <a:pt x="3349" y="2299"/>
                    <a:pt x="3207" y="2035"/>
                  </a:cubicBezTo>
                  <a:cubicBezTo>
                    <a:pt x="2862" y="1304"/>
                    <a:pt x="2253" y="695"/>
                    <a:pt x="1543" y="330"/>
                  </a:cubicBezTo>
                  <a:cubicBezTo>
                    <a:pt x="1441" y="208"/>
                    <a:pt x="1299" y="147"/>
                    <a:pt x="1137" y="127"/>
                  </a:cubicBezTo>
                  <a:cubicBezTo>
                    <a:pt x="1056" y="107"/>
                    <a:pt x="954" y="66"/>
                    <a:pt x="853" y="26"/>
                  </a:cubicBezTo>
                  <a:cubicBezTo>
                    <a:pt x="802" y="9"/>
                    <a:pt x="749" y="1"/>
                    <a:pt x="695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1054075" y="1195800"/>
              <a:ext cx="67525" cy="73350"/>
            </a:xfrm>
            <a:custGeom>
              <a:avLst/>
              <a:gdLst/>
              <a:ahLst/>
              <a:cxnLst/>
              <a:rect l="l" t="t" r="r" b="b"/>
              <a:pathLst>
                <a:path w="2701" h="2934" extrusionOk="0">
                  <a:moveTo>
                    <a:pt x="607" y="1"/>
                  </a:moveTo>
                  <a:cubicBezTo>
                    <a:pt x="453" y="1"/>
                    <a:pt x="276" y="94"/>
                    <a:pt x="183" y="186"/>
                  </a:cubicBezTo>
                  <a:cubicBezTo>
                    <a:pt x="82" y="288"/>
                    <a:pt x="1" y="470"/>
                    <a:pt x="1" y="633"/>
                  </a:cubicBezTo>
                  <a:cubicBezTo>
                    <a:pt x="21" y="795"/>
                    <a:pt x="61" y="978"/>
                    <a:pt x="183" y="1079"/>
                  </a:cubicBezTo>
                  <a:cubicBezTo>
                    <a:pt x="224" y="1120"/>
                    <a:pt x="264" y="1140"/>
                    <a:pt x="305" y="1181"/>
                  </a:cubicBezTo>
                  <a:cubicBezTo>
                    <a:pt x="305" y="1282"/>
                    <a:pt x="325" y="1384"/>
                    <a:pt x="386" y="1506"/>
                  </a:cubicBezTo>
                  <a:cubicBezTo>
                    <a:pt x="691" y="2074"/>
                    <a:pt x="1158" y="2561"/>
                    <a:pt x="1726" y="2845"/>
                  </a:cubicBezTo>
                  <a:cubicBezTo>
                    <a:pt x="1837" y="2906"/>
                    <a:pt x="1950" y="2934"/>
                    <a:pt x="2059" y="2934"/>
                  </a:cubicBezTo>
                  <a:cubicBezTo>
                    <a:pt x="2386" y="2934"/>
                    <a:pt x="2665" y="2678"/>
                    <a:pt x="2680" y="2297"/>
                  </a:cubicBezTo>
                  <a:cubicBezTo>
                    <a:pt x="2700" y="1729"/>
                    <a:pt x="2477" y="1201"/>
                    <a:pt x="2112" y="755"/>
                  </a:cubicBezTo>
                  <a:cubicBezTo>
                    <a:pt x="1949" y="572"/>
                    <a:pt x="1726" y="389"/>
                    <a:pt x="1523" y="267"/>
                  </a:cubicBezTo>
                  <a:cubicBezTo>
                    <a:pt x="1381" y="207"/>
                    <a:pt x="1239" y="146"/>
                    <a:pt x="1097" y="85"/>
                  </a:cubicBezTo>
                  <a:cubicBezTo>
                    <a:pt x="955" y="44"/>
                    <a:pt x="792" y="24"/>
                    <a:pt x="650" y="4"/>
                  </a:cubicBezTo>
                  <a:cubicBezTo>
                    <a:pt x="636" y="2"/>
                    <a:pt x="622" y="1"/>
                    <a:pt x="60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034275" y="1053675"/>
              <a:ext cx="75650" cy="73750"/>
            </a:xfrm>
            <a:custGeom>
              <a:avLst/>
              <a:gdLst/>
              <a:ahLst/>
              <a:cxnLst/>
              <a:rect l="l" t="t" r="r" b="b"/>
              <a:pathLst>
                <a:path w="3026" h="2950" extrusionOk="0">
                  <a:moveTo>
                    <a:pt x="842" y="0"/>
                  </a:moveTo>
                  <a:cubicBezTo>
                    <a:pt x="738" y="0"/>
                    <a:pt x="636" y="24"/>
                    <a:pt x="549" y="86"/>
                  </a:cubicBezTo>
                  <a:cubicBezTo>
                    <a:pt x="427" y="147"/>
                    <a:pt x="326" y="269"/>
                    <a:pt x="285" y="391"/>
                  </a:cubicBezTo>
                  <a:cubicBezTo>
                    <a:pt x="245" y="411"/>
                    <a:pt x="224" y="431"/>
                    <a:pt x="184" y="452"/>
                  </a:cubicBezTo>
                  <a:cubicBezTo>
                    <a:pt x="82" y="574"/>
                    <a:pt x="1" y="736"/>
                    <a:pt x="1" y="898"/>
                  </a:cubicBezTo>
                  <a:cubicBezTo>
                    <a:pt x="21" y="1061"/>
                    <a:pt x="62" y="1243"/>
                    <a:pt x="184" y="1365"/>
                  </a:cubicBezTo>
                  <a:lnTo>
                    <a:pt x="1929" y="2766"/>
                  </a:lnTo>
                  <a:cubicBezTo>
                    <a:pt x="2010" y="2827"/>
                    <a:pt x="2092" y="2908"/>
                    <a:pt x="2213" y="2928"/>
                  </a:cubicBezTo>
                  <a:cubicBezTo>
                    <a:pt x="2257" y="2942"/>
                    <a:pt x="2305" y="2949"/>
                    <a:pt x="2355" y="2949"/>
                  </a:cubicBezTo>
                  <a:cubicBezTo>
                    <a:pt x="2445" y="2949"/>
                    <a:pt x="2541" y="2927"/>
                    <a:pt x="2619" y="2888"/>
                  </a:cubicBezTo>
                  <a:cubicBezTo>
                    <a:pt x="2721" y="2847"/>
                    <a:pt x="2802" y="2786"/>
                    <a:pt x="2863" y="2705"/>
                  </a:cubicBezTo>
                  <a:cubicBezTo>
                    <a:pt x="2944" y="2603"/>
                    <a:pt x="3025" y="2441"/>
                    <a:pt x="3005" y="2319"/>
                  </a:cubicBezTo>
                  <a:cubicBezTo>
                    <a:pt x="2985" y="2157"/>
                    <a:pt x="2964" y="2015"/>
                    <a:pt x="2924" y="1852"/>
                  </a:cubicBezTo>
                  <a:cubicBezTo>
                    <a:pt x="2883" y="1710"/>
                    <a:pt x="2822" y="1568"/>
                    <a:pt x="2761" y="1426"/>
                  </a:cubicBezTo>
                  <a:cubicBezTo>
                    <a:pt x="2660" y="1203"/>
                    <a:pt x="2498" y="980"/>
                    <a:pt x="2335" y="797"/>
                  </a:cubicBezTo>
                  <a:cubicBezTo>
                    <a:pt x="2010" y="411"/>
                    <a:pt x="1523" y="127"/>
                    <a:pt x="1036" y="26"/>
                  </a:cubicBezTo>
                  <a:cubicBezTo>
                    <a:pt x="973" y="10"/>
                    <a:pt x="907" y="0"/>
                    <a:pt x="84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866825" y="995750"/>
              <a:ext cx="90875" cy="80900"/>
            </a:xfrm>
            <a:custGeom>
              <a:avLst/>
              <a:gdLst/>
              <a:ahLst/>
              <a:cxnLst/>
              <a:rect l="l" t="t" r="r" b="b"/>
              <a:pathLst>
                <a:path w="3635" h="3236" extrusionOk="0">
                  <a:moveTo>
                    <a:pt x="1018" y="1"/>
                  </a:moveTo>
                  <a:cubicBezTo>
                    <a:pt x="857" y="1"/>
                    <a:pt x="699" y="62"/>
                    <a:pt x="589" y="191"/>
                  </a:cubicBezTo>
                  <a:cubicBezTo>
                    <a:pt x="529" y="232"/>
                    <a:pt x="488" y="292"/>
                    <a:pt x="468" y="353"/>
                  </a:cubicBezTo>
                  <a:cubicBezTo>
                    <a:pt x="427" y="374"/>
                    <a:pt x="407" y="374"/>
                    <a:pt x="386" y="394"/>
                  </a:cubicBezTo>
                  <a:cubicBezTo>
                    <a:pt x="62" y="597"/>
                    <a:pt x="1" y="942"/>
                    <a:pt x="143" y="1267"/>
                  </a:cubicBezTo>
                  <a:cubicBezTo>
                    <a:pt x="630" y="2282"/>
                    <a:pt x="1685" y="3053"/>
                    <a:pt x="2782" y="3215"/>
                  </a:cubicBezTo>
                  <a:cubicBezTo>
                    <a:pt x="2863" y="3225"/>
                    <a:pt x="2934" y="3236"/>
                    <a:pt x="3002" y="3236"/>
                  </a:cubicBezTo>
                  <a:cubicBezTo>
                    <a:pt x="3071" y="3236"/>
                    <a:pt x="3137" y="3225"/>
                    <a:pt x="3208" y="3195"/>
                  </a:cubicBezTo>
                  <a:cubicBezTo>
                    <a:pt x="3330" y="3134"/>
                    <a:pt x="3451" y="3053"/>
                    <a:pt x="3512" y="2931"/>
                  </a:cubicBezTo>
                  <a:cubicBezTo>
                    <a:pt x="3634" y="2688"/>
                    <a:pt x="3614" y="2363"/>
                    <a:pt x="3411" y="2160"/>
                  </a:cubicBezTo>
                  <a:cubicBezTo>
                    <a:pt x="2761" y="1510"/>
                    <a:pt x="2112" y="841"/>
                    <a:pt x="1482" y="191"/>
                  </a:cubicBezTo>
                  <a:cubicBezTo>
                    <a:pt x="1358" y="67"/>
                    <a:pt x="1187" y="1"/>
                    <a:pt x="101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181950" y="1088300"/>
              <a:ext cx="66500" cy="73150"/>
            </a:xfrm>
            <a:custGeom>
              <a:avLst/>
              <a:gdLst/>
              <a:ahLst/>
              <a:cxnLst/>
              <a:rect l="l" t="t" r="r" b="b"/>
              <a:pathLst>
                <a:path w="2660" h="2926" extrusionOk="0">
                  <a:moveTo>
                    <a:pt x="659" y="0"/>
                  </a:moveTo>
                  <a:cubicBezTo>
                    <a:pt x="600" y="0"/>
                    <a:pt x="542" y="7"/>
                    <a:pt x="488" y="21"/>
                  </a:cubicBezTo>
                  <a:cubicBezTo>
                    <a:pt x="346" y="61"/>
                    <a:pt x="183" y="163"/>
                    <a:pt x="122" y="305"/>
                  </a:cubicBezTo>
                  <a:cubicBezTo>
                    <a:pt x="41" y="447"/>
                    <a:pt x="1" y="630"/>
                    <a:pt x="61" y="792"/>
                  </a:cubicBezTo>
                  <a:cubicBezTo>
                    <a:pt x="82" y="914"/>
                    <a:pt x="143" y="995"/>
                    <a:pt x="224" y="1076"/>
                  </a:cubicBezTo>
                  <a:cubicBezTo>
                    <a:pt x="102" y="1218"/>
                    <a:pt x="41" y="1442"/>
                    <a:pt x="82" y="1645"/>
                  </a:cubicBezTo>
                  <a:cubicBezTo>
                    <a:pt x="204" y="2071"/>
                    <a:pt x="488" y="2436"/>
                    <a:pt x="873" y="2680"/>
                  </a:cubicBezTo>
                  <a:cubicBezTo>
                    <a:pt x="1148" y="2839"/>
                    <a:pt x="1465" y="2926"/>
                    <a:pt x="1778" y="2926"/>
                  </a:cubicBezTo>
                  <a:cubicBezTo>
                    <a:pt x="1904" y="2926"/>
                    <a:pt x="2030" y="2912"/>
                    <a:pt x="2152" y="2883"/>
                  </a:cubicBezTo>
                  <a:cubicBezTo>
                    <a:pt x="2294" y="2862"/>
                    <a:pt x="2457" y="2720"/>
                    <a:pt x="2538" y="2599"/>
                  </a:cubicBezTo>
                  <a:cubicBezTo>
                    <a:pt x="2619" y="2456"/>
                    <a:pt x="2660" y="2254"/>
                    <a:pt x="2599" y="2111"/>
                  </a:cubicBezTo>
                  <a:cubicBezTo>
                    <a:pt x="2517" y="1888"/>
                    <a:pt x="2416" y="1685"/>
                    <a:pt x="2294" y="1482"/>
                  </a:cubicBezTo>
                  <a:cubicBezTo>
                    <a:pt x="2172" y="1279"/>
                    <a:pt x="2051" y="1097"/>
                    <a:pt x="1909" y="914"/>
                  </a:cubicBezTo>
                  <a:cubicBezTo>
                    <a:pt x="1645" y="589"/>
                    <a:pt x="1320" y="325"/>
                    <a:pt x="975" y="82"/>
                  </a:cubicBezTo>
                  <a:cubicBezTo>
                    <a:pt x="894" y="28"/>
                    <a:pt x="776" y="0"/>
                    <a:pt x="65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236750" y="1253075"/>
              <a:ext cx="79700" cy="81400"/>
            </a:xfrm>
            <a:custGeom>
              <a:avLst/>
              <a:gdLst/>
              <a:ahLst/>
              <a:cxnLst/>
              <a:rect l="l" t="t" r="r" b="b"/>
              <a:pathLst>
                <a:path w="3188" h="3256" extrusionOk="0">
                  <a:moveTo>
                    <a:pt x="728" y="1"/>
                  </a:moveTo>
                  <a:cubicBezTo>
                    <a:pt x="503" y="1"/>
                    <a:pt x="273" y="119"/>
                    <a:pt x="163" y="311"/>
                  </a:cubicBezTo>
                  <a:cubicBezTo>
                    <a:pt x="1" y="635"/>
                    <a:pt x="102" y="1001"/>
                    <a:pt x="386" y="1183"/>
                  </a:cubicBezTo>
                  <a:cubicBezTo>
                    <a:pt x="407" y="1204"/>
                    <a:pt x="407" y="1204"/>
                    <a:pt x="407" y="1204"/>
                  </a:cubicBezTo>
                  <a:cubicBezTo>
                    <a:pt x="447" y="1488"/>
                    <a:pt x="508" y="1752"/>
                    <a:pt x="650" y="2016"/>
                  </a:cubicBezTo>
                  <a:cubicBezTo>
                    <a:pt x="752" y="2239"/>
                    <a:pt x="914" y="2442"/>
                    <a:pt x="1077" y="2604"/>
                  </a:cubicBezTo>
                  <a:cubicBezTo>
                    <a:pt x="1482" y="2990"/>
                    <a:pt x="1970" y="3213"/>
                    <a:pt x="2518" y="3254"/>
                  </a:cubicBezTo>
                  <a:cubicBezTo>
                    <a:pt x="2530" y="3255"/>
                    <a:pt x="2543" y="3256"/>
                    <a:pt x="2556" y="3256"/>
                  </a:cubicBezTo>
                  <a:cubicBezTo>
                    <a:pt x="2766" y="3256"/>
                    <a:pt x="2970" y="3102"/>
                    <a:pt x="3066" y="2949"/>
                  </a:cubicBezTo>
                  <a:cubicBezTo>
                    <a:pt x="3187" y="2746"/>
                    <a:pt x="3187" y="2503"/>
                    <a:pt x="3066" y="2300"/>
                  </a:cubicBezTo>
                  <a:cubicBezTo>
                    <a:pt x="2599" y="1407"/>
                    <a:pt x="1888" y="656"/>
                    <a:pt x="1036" y="87"/>
                  </a:cubicBezTo>
                  <a:cubicBezTo>
                    <a:pt x="944" y="28"/>
                    <a:pt x="836" y="1"/>
                    <a:pt x="72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117000" y="1366475"/>
              <a:ext cx="76150" cy="72975"/>
            </a:xfrm>
            <a:custGeom>
              <a:avLst/>
              <a:gdLst/>
              <a:ahLst/>
              <a:cxnLst/>
              <a:rect l="l" t="t" r="r" b="b"/>
              <a:pathLst>
                <a:path w="3046" h="2919" extrusionOk="0">
                  <a:moveTo>
                    <a:pt x="653" y="1"/>
                  </a:moveTo>
                  <a:cubicBezTo>
                    <a:pt x="607" y="1"/>
                    <a:pt x="559" y="6"/>
                    <a:pt x="508" y="17"/>
                  </a:cubicBezTo>
                  <a:cubicBezTo>
                    <a:pt x="366" y="57"/>
                    <a:pt x="203" y="179"/>
                    <a:pt x="143" y="301"/>
                  </a:cubicBezTo>
                  <a:cubicBezTo>
                    <a:pt x="61" y="463"/>
                    <a:pt x="21" y="626"/>
                    <a:pt x="82" y="788"/>
                  </a:cubicBezTo>
                  <a:cubicBezTo>
                    <a:pt x="82" y="829"/>
                    <a:pt x="82" y="849"/>
                    <a:pt x="102" y="869"/>
                  </a:cubicBezTo>
                  <a:cubicBezTo>
                    <a:pt x="41" y="971"/>
                    <a:pt x="0" y="1072"/>
                    <a:pt x="0" y="1194"/>
                  </a:cubicBezTo>
                  <a:cubicBezTo>
                    <a:pt x="21" y="1377"/>
                    <a:pt x="82" y="1519"/>
                    <a:pt x="183" y="1641"/>
                  </a:cubicBezTo>
                  <a:cubicBezTo>
                    <a:pt x="711" y="2270"/>
                    <a:pt x="1442" y="2716"/>
                    <a:pt x="2233" y="2899"/>
                  </a:cubicBezTo>
                  <a:cubicBezTo>
                    <a:pt x="2286" y="2912"/>
                    <a:pt x="2340" y="2919"/>
                    <a:pt x="2394" y="2919"/>
                  </a:cubicBezTo>
                  <a:cubicBezTo>
                    <a:pt x="2587" y="2919"/>
                    <a:pt x="2776" y="2835"/>
                    <a:pt x="2903" y="2676"/>
                  </a:cubicBezTo>
                  <a:cubicBezTo>
                    <a:pt x="2964" y="2595"/>
                    <a:pt x="3005" y="2493"/>
                    <a:pt x="3025" y="2371"/>
                  </a:cubicBezTo>
                  <a:cubicBezTo>
                    <a:pt x="3045" y="2229"/>
                    <a:pt x="3005" y="2108"/>
                    <a:pt x="2944" y="1965"/>
                  </a:cubicBezTo>
                  <a:cubicBezTo>
                    <a:pt x="2558" y="1154"/>
                    <a:pt x="1848" y="443"/>
                    <a:pt x="995" y="78"/>
                  </a:cubicBezTo>
                  <a:cubicBezTo>
                    <a:pt x="878" y="34"/>
                    <a:pt x="772" y="1"/>
                    <a:pt x="653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288525" y="1416225"/>
              <a:ext cx="65475" cy="74575"/>
            </a:xfrm>
            <a:custGeom>
              <a:avLst/>
              <a:gdLst/>
              <a:ahLst/>
              <a:cxnLst/>
              <a:rect l="l" t="t" r="r" b="b"/>
              <a:pathLst>
                <a:path w="2619" h="2983" extrusionOk="0">
                  <a:moveTo>
                    <a:pt x="704" y="0"/>
                  </a:moveTo>
                  <a:cubicBezTo>
                    <a:pt x="578" y="0"/>
                    <a:pt x="434" y="38"/>
                    <a:pt x="345" y="97"/>
                  </a:cubicBezTo>
                  <a:cubicBezTo>
                    <a:pt x="203" y="158"/>
                    <a:pt x="81" y="320"/>
                    <a:pt x="41" y="463"/>
                  </a:cubicBezTo>
                  <a:cubicBezTo>
                    <a:pt x="0" y="625"/>
                    <a:pt x="20" y="808"/>
                    <a:pt x="102" y="950"/>
                  </a:cubicBezTo>
                  <a:cubicBezTo>
                    <a:pt x="122" y="970"/>
                    <a:pt x="122" y="970"/>
                    <a:pt x="142" y="990"/>
                  </a:cubicBezTo>
                  <a:cubicBezTo>
                    <a:pt x="102" y="1112"/>
                    <a:pt x="102" y="1214"/>
                    <a:pt x="122" y="1335"/>
                  </a:cubicBezTo>
                  <a:cubicBezTo>
                    <a:pt x="183" y="1741"/>
                    <a:pt x="426" y="2147"/>
                    <a:pt x="711" y="2411"/>
                  </a:cubicBezTo>
                  <a:cubicBezTo>
                    <a:pt x="873" y="2553"/>
                    <a:pt x="1035" y="2675"/>
                    <a:pt x="1218" y="2776"/>
                  </a:cubicBezTo>
                  <a:cubicBezTo>
                    <a:pt x="1319" y="2817"/>
                    <a:pt x="1441" y="2878"/>
                    <a:pt x="1563" y="2919"/>
                  </a:cubicBezTo>
                  <a:cubicBezTo>
                    <a:pt x="1685" y="2959"/>
                    <a:pt x="1827" y="2959"/>
                    <a:pt x="1969" y="2979"/>
                  </a:cubicBezTo>
                  <a:cubicBezTo>
                    <a:pt x="1981" y="2981"/>
                    <a:pt x="1994" y="2982"/>
                    <a:pt x="2007" y="2982"/>
                  </a:cubicBezTo>
                  <a:cubicBezTo>
                    <a:pt x="2146" y="2982"/>
                    <a:pt x="2323" y="2889"/>
                    <a:pt x="2416" y="2797"/>
                  </a:cubicBezTo>
                  <a:cubicBezTo>
                    <a:pt x="2517" y="2675"/>
                    <a:pt x="2618" y="2513"/>
                    <a:pt x="2598" y="2350"/>
                  </a:cubicBezTo>
                  <a:cubicBezTo>
                    <a:pt x="2558" y="2107"/>
                    <a:pt x="2517" y="1863"/>
                    <a:pt x="2416" y="1620"/>
                  </a:cubicBezTo>
                  <a:cubicBezTo>
                    <a:pt x="2334" y="1396"/>
                    <a:pt x="2233" y="1193"/>
                    <a:pt x="2070" y="990"/>
                  </a:cubicBezTo>
                  <a:cubicBezTo>
                    <a:pt x="1928" y="787"/>
                    <a:pt x="1766" y="625"/>
                    <a:pt x="1583" y="463"/>
                  </a:cubicBezTo>
                  <a:cubicBezTo>
                    <a:pt x="1462" y="381"/>
                    <a:pt x="1340" y="280"/>
                    <a:pt x="1218" y="219"/>
                  </a:cubicBezTo>
                  <a:cubicBezTo>
                    <a:pt x="1096" y="138"/>
                    <a:pt x="954" y="77"/>
                    <a:pt x="832" y="16"/>
                  </a:cubicBezTo>
                  <a:cubicBezTo>
                    <a:pt x="794" y="5"/>
                    <a:pt x="750" y="0"/>
                    <a:pt x="704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1315400" y="1138400"/>
              <a:ext cx="73625" cy="76325"/>
            </a:xfrm>
            <a:custGeom>
              <a:avLst/>
              <a:gdLst/>
              <a:ahLst/>
              <a:cxnLst/>
              <a:rect l="l" t="t" r="r" b="b"/>
              <a:pathLst>
                <a:path w="2945" h="3053" extrusionOk="0">
                  <a:moveTo>
                    <a:pt x="738" y="1"/>
                  </a:moveTo>
                  <a:cubicBezTo>
                    <a:pt x="514" y="1"/>
                    <a:pt x="280" y="118"/>
                    <a:pt x="184" y="310"/>
                  </a:cubicBezTo>
                  <a:cubicBezTo>
                    <a:pt x="1" y="635"/>
                    <a:pt x="102" y="980"/>
                    <a:pt x="407" y="1183"/>
                  </a:cubicBezTo>
                  <a:lnTo>
                    <a:pt x="427" y="1183"/>
                  </a:lnTo>
                  <a:cubicBezTo>
                    <a:pt x="387" y="1244"/>
                    <a:pt x="366" y="1285"/>
                    <a:pt x="366" y="1346"/>
                  </a:cubicBezTo>
                  <a:cubicBezTo>
                    <a:pt x="346" y="1386"/>
                    <a:pt x="346" y="1447"/>
                    <a:pt x="346" y="1508"/>
                  </a:cubicBezTo>
                  <a:cubicBezTo>
                    <a:pt x="346" y="1630"/>
                    <a:pt x="366" y="1731"/>
                    <a:pt x="427" y="1833"/>
                  </a:cubicBezTo>
                  <a:cubicBezTo>
                    <a:pt x="732" y="2543"/>
                    <a:pt x="1503" y="3010"/>
                    <a:pt x="2274" y="3051"/>
                  </a:cubicBezTo>
                  <a:cubicBezTo>
                    <a:pt x="2288" y="3052"/>
                    <a:pt x="2303" y="3053"/>
                    <a:pt x="2317" y="3053"/>
                  </a:cubicBezTo>
                  <a:cubicBezTo>
                    <a:pt x="2526" y="3053"/>
                    <a:pt x="2727" y="2917"/>
                    <a:pt x="2822" y="2746"/>
                  </a:cubicBezTo>
                  <a:cubicBezTo>
                    <a:pt x="2944" y="2523"/>
                    <a:pt x="2924" y="2300"/>
                    <a:pt x="2822" y="2097"/>
                  </a:cubicBezTo>
                  <a:cubicBezTo>
                    <a:pt x="2437" y="1285"/>
                    <a:pt x="1787" y="595"/>
                    <a:pt x="1036" y="87"/>
                  </a:cubicBezTo>
                  <a:cubicBezTo>
                    <a:pt x="950" y="28"/>
                    <a:pt x="846" y="1"/>
                    <a:pt x="73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1373775" y="1299900"/>
              <a:ext cx="74100" cy="68750"/>
            </a:xfrm>
            <a:custGeom>
              <a:avLst/>
              <a:gdLst/>
              <a:ahLst/>
              <a:cxnLst/>
              <a:rect l="l" t="t" r="r" b="b"/>
              <a:pathLst>
                <a:path w="2964" h="2750" extrusionOk="0">
                  <a:moveTo>
                    <a:pt x="720" y="1"/>
                  </a:moveTo>
                  <a:cubicBezTo>
                    <a:pt x="661" y="1"/>
                    <a:pt x="602" y="7"/>
                    <a:pt x="548" y="21"/>
                  </a:cubicBezTo>
                  <a:cubicBezTo>
                    <a:pt x="406" y="61"/>
                    <a:pt x="244" y="163"/>
                    <a:pt x="183" y="305"/>
                  </a:cubicBezTo>
                  <a:cubicBezTo>
                    <a:pt x="0" y="630"/>
                    <a:pt x="102" y="975"/>
                    <a:pt x="406" y="1178"/>
                  </a:cubicBezTo>
                  <a:cubicBezTo>
                    <a:pt x="487" y="1239"/>
                    <a:pt x="568" y="1300"/>
                    <a:pt x="650" y="1361"/>
                  </a:cubicBezTo>
                  <a:cubicBezTo>
                    <a:pt x="609" y="1523"/>
                    <a:pt x="609" y="1706"/>
                    <a:pt x="711" y="1888"/>
                  </a:cubicBezTo>
                  <a:cubicBezTo>
                    <a:pt x="853" y="2152"/>
                    <a:pt x="1096" y="2396"/>
                    <a:pt x="1360" y="2538"/>
                  </a:cubicBezTo>
                  <a:cubicBezTo>
                    <a:pt x="1601" y="2658"/>
                    <a:pt x="1872" y="2750"/>
                    <a:pt x="2134" y="2750"/>
                  </a:cubicBezTo>
                  <a:cubicBezTo>
                    <a:pt x="2181" y="2750"/>
                    <a:pt x="2227" y="2747"/>
                    <a:pt x="2273" y="2741"/>
                  </a:cubicBezTo>
                  <a:cubicBezTo>
                    <a:pt x="2517" y="2720"/>
                    <a:pt x="2700" y="2639"/>
                    <a:pt x="2821" y="2436"/>
                  </a:cubicBezTo>
                  <a:cubicBezTo>
                    <a:pt x="2943" y="2254"/>
                    <a:pt x="2964" y="1969"/>
                    <a:pt x="2821" y="1787"/>
                  </a:cubicBezTo>
                  <a:cubicBezTo>
                    <a:pt x="2578" y="1462"/>
                    <a:pt x="2314" y="1137"/>
                    <a:pt x="2010" y="853"/>
                  </a:cubicBezTo>
                  <a:cubicBezTo>
                    <a:pt x="1705" y="569"/>
                    <a:pt x="1380" y="305"/>
                    <a:pt x="1035" y="82"/>
                  </a:cubicBezTo>
                  <a:cubicBezTo>
                    <a:pt x="954" y="28"/>
                    <a:pt x="837" y="1"/>
                    <a:pt x="720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2011150" y="87900"/>
            <a:ext cx="4967700" cy="49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2506524" y="1228308"/>
            <a:ext cx="41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subTitle" idx="1"/>
          </p:nvPr>
        </p:nvSpPr>
        <p:spPr>
          <a:xfrm>
            <a:off x="2718500" y="2068575"/>
            <a:ext cx="3726900" cy="18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2163550" y="87900"/>
            <a:ext cx="4967700" cy="49677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9"/>
          <p:cNvGrpSpPr/>
          <p:nvPr/>
        </p:nvGrpSpPr>
        <p:grpSpPr>
          <a:xfrm rot="-5400000">
            <a:off x="4056625" y="-529258"/>
            <a:ext cx="1047900" cy="2071372"/>
            <a:chOff x="8152375" y="758725"/>
            <a:chExt cx="1047900" cy="1847625"/>
          </a:xfrm>
        </p:grpSpPr>
        <p:sp>
          <p:nvSpPr>
            <p:cNvPr id="172" name="Google Shape;172;p9"/>
            <p:cNvSpPr/>
            <p:nvPr/>
          </p:nvSpPr>
          <p:spPr>
            <a:xfrm>
              <a:off x="8152375" y="758725"/>
              <a:ext cx="1047375" cy="1847625"/>
            </a:xfrm>
            <a:custGeom>
              <a:avLst/>
              <a:gdLst/>
              <a:ahLst/>
              <a:cxnLst/>
              <a:rect l="l" t="t" r="r" b="b"/>
              <a:pathLst>
                <a:path w="41895" h="73905" extrusionOk="0">
                  <a:moveTo>
                    <a:pt x="41895" y="1"/>
                  </a:moveTo>
                  <a:cubicBezTo>
                    <a:pt x="18755" y="1"/>
                    <a:pt x="0" y="16543"/>
                    <a:pt x="0" y="36942"/>
                  </a:cubicBezTo>
                  <a:cubicBezTo>
                    <a:pt x="0" y="57362"/>
                    <a:pt x="18755" y="73904"/>
                    <a:pt x="41895" y="73904"/>
                  </a:cubicBezTo>
                  <a:lnTo>
                    <a:pt x="41895" y="69906"/>
                  </a:lnTo>
                  <a:cubicBezTo>
                    <a:pt x="21232" y="66739"/>
                    <a:pt x="5704" y="53180"/>
                    <a:pt x="5704" y="36942"/>
                  </a:cubicBezTo>
                  <a:cubicBezTo>
                    <a:pt x="5704" y="20725"/>
                    <a:pt x="21232" y="7166"/>
                    <a:pt x="41895" y="3999"/>
                  </a:cubicBezTo>
                  <a:lnTo>
                    <a:pt x="41895" y="1"/>
                  </a:lnTo>
                  <a:close/>
                </a:path>
              </a:pathLst>
            </a:custGeom>
            <a:solidFill>
              <a:srgbClr val="33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585225" y="1123575"/>
              <a:ext cx="614525" cy="1091025"/>
            </a:xfrm>
            <a:custGeom>
              <a:avLst/>
              <a:gdLst/>
              <a:ahLst/>
              <a:cxnLst/>
              <a:rect l="l" t="t" r="r" b="b"/>
              <a:pathLst>
                <a:path w="24581" h="43641" extrusionOk="0">
                  <a:moveTo>
                    <a:pt x="24581" y="1"/>
                  </a:moveTo>
                  <a:cubicBezTo>
                    <a:pt x="9966" y="4080"/>
                    <a:pt x="0" y="12321"/>
                    <a:pt x="0" y="21821"/>
                  </a:cubicBezTo>
                  <a:cubicBezTo>
                    <a:pt x="0" y="31320"/>
                    <a:pt x="9966" y="39540"/>
                    <a:pt x="24581" y="43640"/>
                  </a:cubicBezTo>
                  <a:lnTo>
                    <a:pt x="24581" y="39276"/>
                  </a:lnTo>
                  <a:cubicBezTo>
                    <a:pt x="12585" y="35684"/>
                    <a:pt x="4588" y="29209"/>
                    <a:pt x="4588" y="21800"/>
                  </a:cubicBezTo>
                  <a:cubicBezTo>
                    <a:pt x="4588" y="14392"/>
                    <a:pt x="12585" y="7917"/>
                    <a:pt x="24581" y="4324"/>
                  </a:cubicBezTo>
                  <a:lnTo>
                    <a:pt x="24581" y="1"/>
                  </a:lnTo>
                  <a:close/>
                </a:path>
              </a:pathLst>
            </a:custGeom>
            <a:solidFill>
              <a:srgbClr val="33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8803425" y="1313350"/>
              <a:ext cx="396325" cy="700800"/>
            </a:xfrm>
            <a:custGeom>
              <a:avLst/>
              <a:gdLst/>
              <a:ahLst/>
              <a:cxnLst/>
              <a:rect l="l" t="t" r="r" b="b"/>
              <a:pathLst>
                <a:path w="15853" h="28032" extrusionOk="0">
                  <a:moveTo>
                    <a:pt x="15853" y="1"/>
                  </a:moveTo>
                  <a:cubicBezTo>
                    <a:pt x="6293" y="3005"/>
                    <a:pt x="0" y="8161"/>
                    <a:pt x="0" y="14006"/>
                  </a:cubicBezTo>
                  <a:cubicBezTo>
                    <a:pt x="0" y="19872"/>
                    <a:pt x="6293" y="25008"/>
                    <a:pt x="15853" y="28032"/>
                  </a:cubicBezTo>
                  <a:lnTo>
                    <a:pt x="15853" y="23851"/>
                  </a:lnTo>
                  <a:cubicBezTo>
                    <a:pt x="9337" y="21334"/>
                    <a:pt x="5298" y="17883"/>
                    <a:pt x="5298" y="14047"/>
                  </a:cubicBezTo>
                  <a:cubicBezTo>
                    <a:pt x="5298" y="10190"/>
                    <a:pt x="9337" y="6740"/>
                    <a:pt x="15853" y="4223"/>
                  </a:cubicBezTo>
                  <a:lnTo>
                    <a:pt x="15853" y="1"/>
                  </a:lnTo>
                  <a:close/>
                </a:path>
              </a:pathLst>
            </a:custGeom>
            <a:solidFill>
              <a:srgbClr val="90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9039900" y="1499600"/>
              <a:ext cx="159850" cy="329850"/>
            </a:xfrm>
            <a:custGeom>
              <a:avLst/>
              <a:gdLst/>
              <a:ahLst/>
              <a:cxnLst/>
              <a:rect l="l" t="t" r="r" b="b"/>
              <a:pathLst>
                <a:path w="6394" h="13194" extrusionOk="0">
                  <a:moveTo>
                    <a:pt x="6394" y="0"/>
                  </a:moveTo>
                  <a:cubicBezTo>
                    <a:pt x="2355" y="1868"/>
                    <a:pt x="0" y="4141"/>
                    <a:pt x="0" y="6597"/>
                  </a:cubicBezTo>
                  <a:cubicBezTo>
                    <a:pt x="0" y="9053"/>
                    <a:pt x="2355" y="11326"/>
                    <a:pt x="6394" y="13194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rgbClr val="123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327450" y="924125"/>
              <a:ext cx="872825" cy="1496750"/>
            </a:xfrm>
            <a:custGeom>
              <a:avLst/>
              <a:gdLst/>
              <a:ahLst/>
              <a:cxnLst/>
              <a:rect l="l" t="t" r="r" b="b"/>
              <a:pathLst>
                <a:path w="34913" h="59870" extrusionOk="0">
                  <a:moveTo>
                    <a:pt x="32172" y="773"/>
                  </a:moveTo>
                  <a:cubicBezTo>
                    <a:pt x="31482" y="1747"/>
                    <a:pt x="30731" y="2661"/>
                    <a:pt x="29899" y="3533"/>
                  </a:cubicBezTo>
                  <a:cubicBezTo>
                    <a:pt x="29005" y="3777"/>
                    <a:pt x="28133" y="4041"/>
                    <a:pt x="27280" y="4305"/>
                  </a:cubicBezTo>
                  <a:cubicBezTo>
                    <a:pt x="28315" y="2519"/>
                    <a:pt x="30162" y="1240"/>
                    <a:pt x="32172" y="773"/>
                  </a:cubicBezTo>
                  <a:close/>
                  <a:moveTo>
                    <a:pt x="29655" y="4122"/>
                  </a:moveTo>
                  <a:cubicBezTo>
                    <a:pt x="29696" y="4163"/>
                    <a:pt x="29736" y="4203"/>
                    <a:pt x="29777" y="4244"/>
                  </a:cubicBezTo>
                  <a:cubicBezTo>
                    <a:pt x="29472" y="4244"/>
                    <a:pt x="29168" y="4284"/>
                    <a:pt x="28884" y="4345"/>
                  </a:cubicBezTo>
                  <a:cubicBezTo>
                    <a:pt x="29148" y="4264"/>
                    <a:pt x="29391" y="4203"/>
                    <a:pt x="29655" y="4122"/>
                  </a:cubicBezTo>
                  <a:close/>
                  <a:moveTo>
                    <a:pt x="30323" y="4846"/>
                  </a:moveTo>
                  <a:cubicBezTo>
                    <a:pt x="31628" y="4846"/>
                    <a:pt x="32929" y="5173"/>
                    <a:pt x="34060" y="5827"/>
                  </a:cubicBezTo>
                  <a:cubicBezTo>
                    <a:pt x="32801" y="6294"/>
                    <a:pt x="31441" y="6578"/>
                    <a:pt x="30102" y="6598"/>
                  </a:cubicBezTo>
                  <a:cubicBezTo>
                    <a:pt x="29066" y="6598"/>
                    <a:pt x="27788" y="6436"/>
                    <a:pt x="27158" y="5523"/>
                  </a:cubicBezTo>
                  <a:cubicBezTo>
                    <a:pt x="28153" y="5071"/>
                    <a:pt x="29239" y="4846"/>
                    <a:pt x="30323" y="4846"/>
                  </a:cubicBezTo>
                  <a:close/>
                  <a:moveTo>
                    <a:pt x="20704" y="3412"/>
                  </a:moveTo>
                  <a:cubicBezTo>
                    <a:pt x="20095" y="5056"/>
                    <a:pt x="19181" y="6578"/>
                    <a:pt x="18004" y="7897"/>
                  </a:cubicBezTo>
                  <a:lnTo>
                    <a:pt x="17598" y="7897"/>
                  </a:lnTo>
                  <a:cubicBezTo>
                    <a:pt x="17592" y="7897"/>
                    <a:pt x="17585" y="7897"/>
                    <a:pt x="17579" y="7897"/>
                  </a:cubicBezTo>
                  <a:cubicBezTo>
                    <a:pt x="17192" y="7897"/>
                    <a:pt x="17199" y="8507"/>
                    <a:pt x="17598" y="8527"/>
                  </a:cubicBezTo>
                  <a:lnTo>
                    <a:pt x="17700" y="8527"/>
                  </a:lnTo>
                  <a:cubicBezTo>
                    <a:pt x="17700" y="8547"/>
                    <a:pt x="17700" y="8547"/>
                    <a:pt x="17720" y="8567"/>
                  </a:cubicBezTo>
                  <a:cubicBezTo>
                    <a:pt x="17213" y="8851"/>
                    <a:pt x="16725" y="9156"/>
                    <a:pt x="16238" y="9460"/>
                  </a:cubicBezTo>
                  <a:cubicBezTo>
                    <a:pt x="16015" y="8080"/>
                    <a:pt x="17192" y="6720"/>
                    <a:pt x="18004" y="5705"/>
                  </a:cubicBezTo>
                  <a:cubicBezTo>
                    <a:pt x="18755" y="4772"/>
                    <a:pt x="19608" y="3858"/>
                    <a:pt x="20704" y="3412"/>
                  </a:cubicBezTo>
                  <a:close/>
                  <a:moveTo>
                    <a:pt x="18715" y="8567"/>
                  </a:moveTo>
                  <a:cubicBezTo>
                    <a:pt x="20399" y="8608"/>
                    <a:pt x="22084" y="8689"/>
                    <a:pt x="23769" y="8750"/>
                  </a:cubicBezTo>
                  <a:cubicBezTo>
                    <a:pt x="22977" y="9582"/>
                    <a:pt x="21577" y="9866"/>
                    <a:pt x="20521" y="10029"/>
                  </a:cubicBezTo>
                  <a:cubicBezTo>
                    <a:pt x="20030" y="10104"/>
                    <a:pt x="19537" y="10140"/>
                    <a:pt x="19043" y="10140"/>
                  </a:cubicBezTo>
                  <a:cubicBezTo>
                    <a:pt x="18211" y="10140"/>
                    <a:pt x="17379" y="10037"/>
                    <a:pt x="16563" y="9846"/>
                  </a:cubicBezTo>
                  <a:cubicBezTo>
                    <a:pt x="17253" y="9399"/>
                    <a:pt x="17964" y="8973"/>
                    <a:pt x="18715" y="8567"/>
                  </a:cubicBezTo>
                  <a:close/>
                  <a:moveTo>
                    <a:pt x="10656" y="9745"/>
                  </a:moveTo>
                  <a:lnTo>
                    <a:pt x="10656" y="9745"/>
                  </a:lnTo>
                  <a:cubicBezTo>
                    <a:pt x="10677" y="11774"/>
                    <a:pt x="10047" y="13784"/>
                    <a:pt x="8830" y="15448"/>
                  </a:cubicBezTo>
                  <a:cubicBezTo>
                    <a:pt x="8748" y="15550"/>
                    <a:pt x="8769" y="15671"/>
                    <a:pt x="8830" y="15753"/>
                  </a:cubicBezTo>
                  <a:cubicBezTo>
                    <a:pt x="8748" y="15834"/>
                    <a:pt x="8667" y="15935"/>
                    <a:pt x="8586" y="16037"/>
                  </a:cubicBezTo>
                  <a:cubicBezTo>
                    <a:pt x="8505" y="16016"/>
                    <a:pt x="8424" y="16016"/>
                    <a:pt x="8342" y="15996"/>
                  </a:cubicBezTo>
                  <a:cubicBezTo>
                    <a:pt x="8336" y="15989"/>
                    <a:pt x="8329" y="15987"/>
                    <a:pt x="8322" y="15987"/>
                  </a:cubicBezTo>
                  <a:cubicBezTo>
                    <a:pt x="8309" y="15987"/>
                    <a:pt x="8295" y="15996"/>
                    <a:pt x="8282" y="15996"/>
                  </a:cubicBezTo>
                  <a:cubicBezTo>
                    <a:pt x="8099" y="15468"/>
                    <a:pt x="8180" y="14900"/>
                    <a:pt x="8322" y="14352"/>
                  </a:cubicBezTo>
                  <a:cubicBezTo>
                    <a:pt x="8485" y="13703"/>
                    <a:pt x="8688" y="13073"/>
                    <a:pt x="8911" y="12464"/>
                  </a:cubicBezTo>
                  <a:cubicBezTo>
                    <a:pt x="9296" y="11450"/>
                    <a:pt x="9824" y="10435"/>
                    <a:pt x="10656" y="9745"/>
                  </a:cubicBezTo>
                  <a:close/>
                  <a:moveTo>
                    <a:pt x="15150" y="13406"/>
                  </a:moveTo>
                  <a:cubicBezTo>
                    <a:pt x="15296" y="13406"/>
                    <a:pt x="15442" y="13410"/>
                    <a:pt x="15589" y="13418"/>
                  </a:cubicBezTo>
                  <a:cubicBezTo>
                    <a:pt x="14203" y="15136"/>
                    <a:pt x="12028" y="16148"/>
                    <a:pt x="9828" y="16148"/>
                  </a:cubicBezTo>
                  <a:cubicBezTo>
                    <a:pt x="9610" y="16148"/>
                    <a:pt x="9392" y="16138"/>
                    <a:pt x="9175" y="16118"/>
                  </a:cubicBezTo>
                  <a:cubicBezTo>
                    <a:pt x="9296" y="15976"/>
                    <a:pt x="9418" y="15834"/>
                    <a:pt x="9540" y="15692"/>
                  </a:cubicBezTo>
                  <a:cubicBezTo>
                    <a:pt x="11038" y="14212"/>
                    <a:pt x="13068" y="13406"/>
                    <a:pt x="15150" y="13406"/>
                  </a:cubicBezTo>
                  <a:close/>
                  <a:moveTo>
                    <a:pt x="9504" y="18772"/>
                  </a:moveTo>
                  <a:cubicBezTo>
                    <a:pt x="9545" y="18772"/>
                    <a:pt x="9579" y="18779"/>
                    <a:pt x="9601" y="18797"/>
                  </a:cubicBezTo>
                  <a:cubicBezTo>
                    <a:pt x="9682" y="18878"/>
                    <a:pt x="9560" y="19244"/>
                    <a:pt x="9520" y="19345"/>
                  </a:cubicBezTo>
                  <a:cubicBezTo>
                    <a:pt x="9459" y="19569"/>
                    <a:pt x="9378" y="19772"/>
                    <a:pt x="9256" y="19975"/>
                  </a:cubicBezTo>
                  <a:cubicBezTo>
                    <a:pt x="8830" y="20746"/>
                    <a:pt x="8139" y="21314"/>
                    <a:pt x="7368" y="21720"/>
                  </a:cubicBezTo>
                  <a:cubicBezTo>
                    <a:pt x="6658" y="22085"/>
                    <a:pt x="5886" y="22309"/>
                    <a:pt x="5115" y="22491"/>
                  </a:cubicBezTo>
                  <a:cubicBezTo>
                    <a:pt x="5318" y="22004"/>
                    <a:pt x="5541" y="21537"/>
                    <a:pt x="5785" y="21071"/>
                  </a:cubicBezTo>
                  <a:cubicBezTo>
                    <a:pt x="6475" y="20198"/>
                    <a:pt x="7388" y="19508"/>
                    <a:pt x="8444" y="19102"/>
                  </a:cubicBezTo>
                  <a:cubicBezTo>
                    <a:pt x="8627" y="19021"/>
                    <a:pt x="8850" y="18939"/>
                    <a:pt x="9053" y="18878"/>
                  </a:cubicBezTo>
                  <a:cubicBezTo>
                    <a:pt x="9132" y="18863"/>
                    <a:pt x="9360" y="18772"/>
                    <a:pt x="9504" y="18772"/>
                  </a:cubicBezTo>
                  <a:close/>
                  <a:moveTo>
                    <a:pt x="4121" y="17397"/>
                  </a:moveTo>
                  <a:cubicBezTo>
                    <a:pt x="4709" y="19142"/>
                    <a:pt x="4628" y="21071"/>
                    <a:pt x="3918" y="22776"/>
                  </a:cubicBezTo>
                  <a:cubicBezTo>
                    <a:pt x="3796" y="22836"/>
                    <a:pt x="3775" y="22958"/>
                    <a:pt x="3796" y="23080"/>
                  </a:cubicBezTo>
                  <a:cubicBezTo>
                    <a:pt x="3349" y="22431"/>
                    <a:pt x="3268" y="21517"/>
                    <a:pt x="3309" y="20746"/>
                  </a:cubicBezTo>
                  <a:cubicBezTo>
                    <a:pt x="3349" y="19589"/>
                    <a:pt x="3633" y="18452"/>
                    <a:pt x="4121" y="17397"/>
                  </a:cubicBezTo>
                  <a:close/>
                  <a:moveTo>
                    <a:pt x="4019" y="23324"/>
                  </a:moveTo>
                  <a:cubicBezTo>
                    <a:pt x="4048" y="23338"/>
                    <a:pt x="4087" y="23352"/>
                    <a:pt x="4128" y="23352"/>
                  </a:cubicBezTo>
                  <a:cubicBezTo>
                    <a:pt x="4146" y="23352"/>
                    <a:pt x="4164" y="23350"/>
                    <a:pt x="4181" y="23344"/>
                  </a:cubicBezTo>
                  <a:lnTo>
                    <a:pt x="4242" y="23344"/>
                  </a:lnTo>
                  <a:cubicBezTo>
                    <a:pt x="4222" y="23385"/>
                    <a:pt x="4202" y="23425"/>
                    <a:pt x="4181" y="23486"/>
                  </a:cubicBezTo>
                  <a:cubicBezTo>
                    <a:pt x="4121" y="23425"/>
                    <a:pt x="4060" y="23385"/>
                    <a:pt x="4019" y="23324"/>
                  </a:cubicBezTo>
                  <a:close/>
                  <a:moveTo>
                    <a:pt x="690" y="28073"/>
                  </a:moveTo>
                  <a:lnTo>
                    <a:pt x="690" y="28073"/>
                  </a:lnTo>
                  <a:cubicBezTo>
                    <a:pt x="1441" y="28702"/>
                    <a:pt x="2172" y="29352"/>
                    <a:pt x="2923" y="29981"/>
                  </a:cubicBezTo>
                  <a:cubicBezTo>
                    <a:pt x="2943" y="30022"/>
                    <a:pt x="2964" y="30022"/>
                    <a:pt x="3004" y="30042"/>
                  </a:cubicBezTo>
                  <a:cubicBezTo>
                    <a:pt x="3004" y="30083"/>
                    <a:pt x="2984" y="30123"/>
                    <a:pt x="2984" y="30164"/>
                  </a:cubicBezTo>
                  <a:cubicBezTo>
                    <a:pt x="2984" y="30935"/>
                    <a:pt x="3045" y="31707"/>
                    <a:pt x="3146" y="32478"/>
                  </a:cubicBezTo>
                  <a:cubicBezTo>
                    <a:pt x="1766" y="31402"/>
                    <a:pt x="873" y="29799"/>
                    <a:pt x="690" y="28073"/>
                  </a:cubicBezTo>
                  <a:close/>
                  <a:moveTo>
                    <a:pt x="5370" y="26549"/>
                  </a:moveTo>
                  <a:cubicBezTo>
                    <a:pt x="5507" y="26549"/>
                    <a:pt x="5668" y="26663"/>
                    <a:pt x="5724" y="26795"/>
                  </a:cubicBezTo>
                  <a:cubicBezTo>
                    <a:pt x="5947" y="27160"/>
                    <a:pt x="5785" y="27728"/>
                    <a:pt x="5704" y="28114"/>
                  </a:cubicBezTo>
                  <a:cubicBezTo>
                    <a:pt x="5338" y="29717"/>
                    <a:pt x="4628" y="31219"/>
                    <a:pt x="3654" y="32539"/>
                  </a:cubicBezTo>
                  <a:cubicBezTo>
                    <a:pt x="3552" y="31747"/>
                    <a:pt x="3491" y="30956"/>
                    <a:pt x="3491" y="30164"/>
                  </a:cubicBezTo>
                  <a:cubicBezTo>
                    <a:pt x="3491" y="30042"/>
                    <a:pt x="3512" y="29900"/>
                    <a:pt x="3512" y="29758"/>
                  </a:cubicBezTo>
                  <a:cubicBezTo>
                    <a:pt x="3532" y="29758"/>
                    <a:pt x="3552" y="29738"/>
                    <a:pt x="3552" y="29717"/>
                  </a:cubicBezTo>
                  <a:cubicBezTo>
                    <a:pt x="4019" y="28824"/>
                    <a:pt x="4486" y="27931"/>
                    <a:pt x="4953" y="27058"/>
                  </a:cubicBezTo>
                  <a:cubicBezTo>
                    <a:pt x="5034" y="26896"/>
                    <a:pt x="5135" y="26592"/>
                    <a:pt x="5338" y="26551"/>
                  </a:cubicBezTo>
                  <a:cubicBezTo>
                    <a:pt x="5349" y="26549"/>
                    <a:pt x="5360" y="26549"/>
                    <a:pt x="5370" y="26549"/>
                  </a:cubicBezTo>
                  <a:close/>
                  <a:moveTo>
                    <a:pt x="5541" y="35035"/>
                  </a:moveTo>
                  <a:cubicBezTo>
                    <a:pt x="6516" y="36639"/>
                    <a:pt x="6840" y="38567"/>
                    <a:pt x="6434" y="40394"/>
                  </a:cubicBezTo>
                  <a:cubicBezTo>
                    <a:pt x="5907" y="39501"/>
                    <a:pt x="5460" y="38587"/>
                    <a:pt x="5054" y="37674"/>
                  </a:cubicBezTo>
                  <a:cubicBezTo>
                    <a:pt x="5014" y="36781"/>
                    <a:pt x="5176" y="35868"/>
                    <a:pt x="5541" y="35035"/>
                  </a:cubicBezTo>
                  <a:close/>
                  <a:moveTo>
                    <a:pt x="1868" y="37816"/>
                  </a:moveTo>
                  <a:lnTo>
                    <a:pt x="1868" y="37816"/>
                  </a:lnTo>
                  <a:cubicBezTo>
                    <a:pt x="3024" y="37958"/>
                    <a:pt x="4141" y="38425"/>
                    <a:pt x="5075" y="39135"/>
                  </a:cubicBezTo>
                  <a:cubicBezTo>
                    <a:pt x="5115" y="39156"/>
                    <a:pt x="5176" y="39176"/>
                    <a:pt x="5217" y="39196"/>
                  </a:cubicBezTo>
                  <a:cubicBezTo>
                    <a:pt x="5521" y="39805"/>
                    <a:pt x="5846" y="40394"/>
                    <a:pt x="6211" y="41003"/>
                  </a:cubicBezTo>
                  <a:cubicBezTo>
                    <a:pt x="4547" y="40272"/>
                    <a:pt x="3065" y="39176"/>
                    <a:pt x="1868" y="37816"/>
                  </a:cubicBezTo>
                  <a:close/>
                  <a:moveTo>
                    <a:pt x="8846" y="41030"/>
                  </a:moveTo>
                  <a:cubicBezTo>
                    <a:pt x="9055" y="41030"/>
                    <a:pt x="9645" y="41942"/>
                    <a:pt x="9702" y="42018"/>
                  </a:cubicBezTo>
                  <a:cubicBezTo>
                    <a:pt x="10677" y="43398"/>
                    <a:pt x="11651" y="44981"/>
                    <a:pt x="11671" y="46686"/>
                  </a:cubicBezTo>
                  <a:cubicBezTo>
                    <a:pt x="11083" y="46158"/>
                    <a:pt x="10535" y="45631"/>
                    <a:pt x="10007" y="45062"/>
                  </a:cubicBezTo>
                  <a:cubicBezTo>
                    <a:pt x="9641" y="44250"/>
                    <a:pt x="9357" y="43398"/>
                    <a:pt x="9114" y="42505"/>
                  </a:cubicBezTo>
                  <a:cubicBezTo>
                    <a:pt x="9053" y="42282"/>
                    <a:pt x="9012" y="42038"/>
                    <a:pt x="8951" y="41794"/>
                  </a:cubicBezTo>
                  <a:cubicBezTo>
                    <a:pt x="8931" y="41713"/>
                    <a:pt x="8769" y="41084"/>
                    <a:pt x="8809" y="41043"/>
                  </a:cubicBezTo>
                  <a:cubicBezTo>
                    <a:pt x="8820" y="41034"/>
                    <a:pt x="8832" y="41030"/>
                    <a:pt x="8846" y="41030"/>
                  </a:cubicBezTo>
                  <a:close/>
                  <a:moveTo>
                    <a:pt x="6313" y="44778"/>
                  </a:moveTo>
                  <a:lnTo>
                    <a:pt x="6313" y="44778"/>
                  </a:lnTo>
                  <a:cubicBezTo>
                    <a:pt x="7693" y="45123"/>
                    <a:pt x="9012" y="45631"/>
                    <a:pt x="10291" y="46280"/>
                  </a:cubicBezTo>
                  <a:cubicBezTo>
                    <a:pt x="10339" y="46304"/>
                    <a:pt x="10386" y="46314"/>
                    <a:pt x="10430" y="46314"/>
                  </a:cubicBezTo>
                  <a:cubicBezTo>
                    <a:pt x="10460" y="46314"/>
                    <a:pt x="10489" y="46309"/>
                    <a:pt x="10514" y="46300"/>
                  </a:cubicBezTo>
                  <a:cubicBezTo>
                    <a:pt x="10880" y="46646"/>
                    <a:pt x="11245" y="46991"/>
                    <a:pt x="11610" y="47336"/>
                  </a:cubicBezTo>
                  <a:cubicBezTo>
                    <a:pt x="9621" y="47052"/>
                    <a:pt x="7754" y="46138"/>
                    <a:pt x="6313" y="44778"/>
                  </a:cubicBezTo>
                  <a:close/>
                  <a:moveTo>
                    <a:pt x="14255" y="46827"/>
                  </a:moveTo>
                  <a:cubicBezTo>
                    <a:pt x="14420" y="46827"/>
                    <a:pt x="14682" y="46994"/>
                    <a:pt x="14797" y="47052"/>
                  </a:cubicBezTo>
                  <a:cubicBezTo>
                    <a:pt x="15203" y="47254"/>
                    <a:pt x="15589" y="47498"/>
                    <a:pt x="15954" y="47762"/>
                  </a:cubicBezTo>
                  <a:cubicBezTo>
                    <a:pt x="16685" y="48290"/>
                    <a:pt x="17334" y="48959"/>
                    <a:pt x="17862" y="49710"/>
                  </a:cubicBezTo>
                  <a:cubicBezTo>
                    <a:pt x="18309" y="50360"/>
                    <a:pt x="18654" y="51070"/>
                    <a:pt x="18897" y="51842"/>
                  </a:cubicBezTo>
                  <a:cubicBezTo>
                    <a:pt x="18715" y="51720"/>
                    <a:pt x="18512" y="51618"/>
                    <a:pt x="18329" y="51517"/>
                  </a:cubicBezTo>
                  <a:cubicBezTo>
                    <a:pt x="16705" y="50522"/>
                    <a:pt x="15365" y="49081"/>
                    <a:pt x="14493" y="47397"/>
                  </a:cubicBezTo>
                  <a:cubicBezTo>
                    <a:pt x="14432" y="47275"/>
                    <a:pt x="14371" y="47173"/>
                    <a:pt x="14330" y="47052"/>
                  </a:cubicBezTo>
                  <a:cubicBezTo>
                    <a:pt x="14290" y="46991"/>
                    <a:pt x="14269" y="46930"/>
                    <a:pt x="14249" y="46869"/>
                  </a:cubicBezTo>
                  <a:cubicBezTo>
                    <a:pt x="14229" y="46849"/>
                    <a:pt x="14229" y="46828"/>
                    <a:pt x="14229" y="46828"/>
                  </a:cubicBezTo>
                  <a:cubicBezTo>
                    <a:pt x="14237" y="46827"/>
                    <a:pt x="14246" y="46827"/>
                    <a:pt x="14255" y="46827"/>
                  </a:cubicBezTo>
                  <a:close/>
                  <a:moveTo>
                    <a:pt x="14140" y="52161"/>
                  </a:moveTo>
                  <a:cubicBezTo>
                    <a:pt x="14626" y="52161"/>
                    <a:pt x="15130" y="52238"/>
                    <a:pt x="15386" y="52248"/>
                  </a:cubicBezTo>
                  <a:cubicBezTo>
                    <a:pt x="16441" y="52309"/>
                    <a:pt x="17497" y="52369"/>
                    <a:pt x="18532" y="52430"/>
                  </a:cubicBezTo>
                  <a:cubicBezTo>
                    <a:pt x="18633" y="52430"/>
                    <a:pt x="18715" y="52390"/>
                    <a:pt x="18775" y="52329"/>
                  </a:cubicBezTo>
                  <a:cubicBezTo>
                    <a:pt x="18877" y="52390"/>
                    <a:pt x="18978" y="52451"/>
                    <a:pt x="19100" y="52512"/>
                  </a:cubicBezTo>
                  <a:cubicBezTo>
                    <a:pt x="19100" y="52532"/>
                    <a:pt x="19100" y="52532"/>
                    <a:pt x="19100" y="52552"/>
                  </a:cubicBezTo>
                  <a:cubicBezTo>
                    <a:pt x="19128" y="52706"/>
                    <a:pt x="19243" y="52773"/>
                    <a:pt x="19365" y="52773"/>
                  </a:cubicBezTo>
                  <a:cubicBezTo>
                    <a:pt x="19420" y="52773"/>
                    <a:pt x="19476" y="52760"/>
                    <a:pt x="19526" y="52735"/>
                  </a:cubicBezTo>
                  <a:cubicBezTo>
                    <a:pt x="19526" y="52735"/>
                    <a:pt x="19526" y="52755"/>
                    <a:pt x="19547" y="52755"/>
                  </a:cubicBezTo>
                  <a:cubicBezTo>
                    <a:pt x="18728" y="53073"/>
                    <a:pt x="17868" y="53195"/>
                    <a:pt x="16997" y="53195"/>
                  </a:cubicBezTo>
                  <a:cubicBezTo>
                    <a:pt x="15646" y="53195"/>
                    <a:pt x="14267" y="52901"/>
                    <a:pt x="12970" y="52593"/>
                  </a:cubicBezTo>
                  <a:cubicBezTo>
                    <a:pt x="13127" y="52248"/>
                    <a:pt x="13623" y="52161"/>
                    <a:pt x="14140" y="52161"/>
                  </a:cubicBezTo>
                  <a:close/>
                  <a:moveTo>
                    <a:pt x="21237" y="50671"/>
                  </a:moveTo>
                  <a:cubicBezTo>
                    <a:pt x="21678" y="50671"/>
                    <a:pt x="22283" y="51026"/>
                    <a:pt x="22510" y="51172"/>
                  </a:cubicBezTo>
                  <a:cubicBezTo>
                    <a:pt x="23119" y="51558"/>
                    <a:pt x="23647" y="52065"/>
                    <a:pt x="24134" y="52593"/>
                  </a:cubicBezTo>
                  <a:cubicBezTo>
                    <a:pt x="24824" y="53364"/>
                    <a:pt x="25494" y="54156"/>
                    <a:pt x="26164" y="54947"/>
                  </a:cubicBezTo>
                  <a:cubicBezTo>
                    <a:pt x="25940" y="54907"/>
                    <a:pt x="25738" y="54886"/>
                    <a:pt x="25514" y="54866"/>
                  </a:cubicBezTo>
                  <a:cubicBezTo>
                    <a:pt x="25169" y="54724"/>
                    <a:pt x="24824" y="54602"/>
                    <a:pt x="24479" y="54460"/>
                  </a:cubicBezTo>
                  <a:cubicBezTo>
                    <a:pt x="23099" y="53425"/>
                    <a:pt x="21901" y="52166"/>
                    <a:pt x="20947" y="50746"/>
                  </a:cubicBezTo>
                  <a:cubicBezTo>
                    <a:pt x="21028" y="50693"/>
                    <a:pt x="21128" y="50671"/>
                    <a:pt x="21237" y="50671"/>
                  </a:cubicBezTo>
                  <a:close/>
                  <a:moveTo>
                    <a:pt x="24804" y="55475"/>
                  </a:moveTo>
                  <a:cubicBezTo>
                    <a:pt x="24885" y="55516"/>
                    <a:pt x="24966" y="55576"/>
                    <a:pt x="25047" y="55617"/>
                  </a:cubicBezTo>
                  <a:cubicBezTo>
                    <a:pt x="25105" y="55655"/>
                    <a:pt x="25162" y="55671"/>
                    <a:pt x="25215" y="55671"/>
                  </a:cubicBezTo>
                  <a:cubicBezTo>
                    <a:pt x="25332" y="55671"/>
                    <a:pt x="25432" y="55593"/>
                    <a:pt x="25474" y="55495"/>
                  </a:cubicBezTo>
                  <a:cubicBezTo>
                    <a:pt x="25636" y="55495"/>
                    <a:pt x="25798" y="55536"/>
                    <a:pt x="25961" y="55556"/>
                  </a:cubicBezTo>
                  <a:cubicBezTo>
                    <a:pt x="26286" y="55678"/>
                    <a:pt x="26610" y="55779"/>
                    <a:pt x="26955" y="55901"/>
                  </a:cubicBezTo>
                  <a:cubicBezTo>
                    <a:pt x="26955" y="55922"/>
                    <a:pt x="26976" y="55942"/>
                    <a:pt x="26996" y="55962"/>
                  </a:cubicBezTo>
                  <a:cubicBezTo>
                    <a:pt x="25893" y="56274"/>
                    <a:pt x="24754" y="56430"/>
                    <a:pt x="23617" y="56430"/>
                  </a:cubicBezTo>
                  <a:cubicBezTo>
                    <a:pt x="22830" y="56430"/>
                    <a:pt x="22044" y="56355"/>
                    <a:pt x="21272" y="56206"/>
                  </a:cubicBezTo>
                  <a:cubicBezTo>
                    <a:pt x="22429" y="55800"/>
                    <a:pt x="23606" y="55475"/>
                    <a:pt x="24804" y="55475"/>
                  </a:cubicBezTo>
                  <a:close/>
                  <a:moveTo>
                    <a:pt x="28504" y="53307"/>
                  </a:moveTo>
                  <a:cubicBezTo>
                    <a:pt x="29465" y="53307"/>
                    <a:pt x="30353" y="54037"/>
                    <a:pt x="30913" y="54785"/>
                  </a:cubicBezTo>
                  <a:cubicBezTo>
                    <a:pt x="31380" y="55455"/>
                    <a:pt x="31766" y="56185"/>
                    <a:pt x="32233" y="56855"/>
                  </a:cubicBezTo>
                  <a:cubicBezTo>
                    <a:pt x="31867" y="56774"/>
                    <a:pt x="31522" y="56693"/>
                    <a:pt x="31157" y="56612"/>
                  </a:cubicBezTo>
                  <a:cubicBezTo>
                    <a:pt x="30710" y="56348"/>
                    <a:pt x="30304" y="56043"/>
                    <a:pt x="29919" y="55698"/>
                  </a:cubicBezTo>
                  <a:cubicBezTo>
                    <a:pt x="29208" y="55028"/>
                    <a:pt x="28640" y="54217"/>
                    <a:pt x="28254" y="53323"/>
                  </a:cubicBezTo>
                  <a:cubicBezTo>
                    <a:pt x="28338" y="53312"/>
                    <a:pt x="28421" y="53307"/>
                    <a:pt x="28504" y="53307"/>
                  </a:cubicBezTo>
                  <a:close/>
                  <a:moveTo>
                    <a:pt x="32821" y="57606"/>
                  </a:moveTo>
                  <a:cubicBezTo>
                    <a:pt x="32882" y="57708"/>
                    <a:pt x="32963" y="57789"/>
                    <a:pt x="33045" y="57870"/>
                  </a:cubicBezTo>
                  <a:cubicBezTo>
                    <a:pt x="32639" y="58479"/>
                    <a:pt x="31969" y="58885"/>
                    <a:pt x="31258" y="59068"/>
                  </a:cubicBezTo>
                  <a:cubicBezTo>
                    <a:pt x="30834" y="59191"/>
                    <a:pt x="30403" y="59238"/>
                    <a:pt x="29968" y="59238"/>
                  </a:cubicBezTo>
                  <a:cubicBezTo>
                    <a:pt x="29405" y="59238"/>
                    <a:pt x="28836" y="59159"/>
                    <a:pt x="28275" y="59068"/>
                  </a:cubicBezTo>
                  <a:cubicBezTo>
                    <a:pt x="29675" y="58276"/>
                    <a:pt x="31218" y="57789"/>
                    <a:pt x="32821" y="57606"/>
                  </a:cubicBezTo>
                  <a:close/>
                  <a:moveTo>
                    <a:pt x="32904" y="1"/>
                  </a:moveTo>
                  <a:cubicBezTo>
                    <a:pt x="32897" y="1"/>
                    <a:pt x="32890" y="1"/>
                    <a:pt x="32882" y="2"/>
                  </a:cubicBezTo>
                  <a:cubicBezTo>
                    <a:pt x="30122" y="367"/>
                    <a:pt x="27605" y="2072"/>
                    <a:pt x="26428" y="4589"/>
                  </a:cubicBezTo>
                  <a:cubicBezTo>
                    <a:pt x="23708" y="5543"/>
                    <a:pt x="21150" y="6659"/>
                    <a:pt x="18836" y="7938"/>
                  </a:cubicBezTo>
                  <a:cubicBezTo>
                    <a:pt x="20034" y="6477"/>
                    <a:pt x="20947" y="4792"/>
                    <a:pt x="21516" y="2985"/>
                  </a:cubicBezTo>
                  <a:cubicBezTo>
                    <a:pt x="21569" y="2772"/>
                    <a:pt x="21403" y="2589"/>
                    <a:pt x="21211" y="2589"/>
                  </a:cubicBezTo>
                  <a:cubicBezTo>
                    <a:pt x="21184" y="2589"/>
                    <a:pt x="21157" y="2592"/>
                    <a:pt x="21130" y="2600"/>
                  </a:cubicBezTo>
                  <a:cubicBezTo>
                    <a:pt x="19547" y="2985"/>
                    <a:pt x="18390" y="4203"/>
                    <a:pt x="17415" y="5421"/>
                  </a:cubicBezTo>
                  <a:cubicBezTo>
                    <a:pt x="16502" y="6598"/>
                    <a:pt x="15284" y="8100"/>
                    <a:pt x="15629" y="9684"/>
                  </a:cubicBezTo>
                  <a:cubicBezTo>
                    <a:pt x="15528" y="9745"/>
                    <a:pt x="15487" y="9846"/>
                    <a:pt x="15467" y="9968"/>
                  </a:cubicBezTo>
                  <a:cubicBezTo>
                    <a:pt x="13559" y="11247"/>
                    <a:pt x="11854" y="12647"/>
                    <a:pt x="10332" y="14149"/>
                  </a:cubicBezTo>
                  <a:cubicBezTo>
                    <a:pt x="11062" y="12586"/>
                    <a:pt x="11407" y="10861"/>
                    <a:pt x="11286" y="9136"/>
                  </a:cubicBezTo>
                  <a:cubicBezTo>
                    <a:pt x="11270" y="8949"/>
                    <a:pt x="11123" y="8810"/>
                    <a:pt x="10955" y="8810"/>
                  </a:cubicBezTo>
                  <a:cubicBezTo>
                    <a:pt x="10904" y="8810"/>
                    <a:pt x="10851" y="8823"/>
                    <a:pt x="10798" y="8851"/>
                  </a:cubicBezTo>
                  <a:cubicBezTo>
                    <a:pt x="9520" y="9623"/>
                    <a:pt x="8809" y="10942"/>
                    <a:pt x="8302" y="12282"/>
                  </a:cubicBezTo>
                  <a:cubicBezTo>
                    <a:pt x="8038" y="12992"/>
                    <a:pt x="7794" y="13723"/>
                    <a:pt x="7632" y="14474"/>
                  </a:cubicBezTo>
                  <a:cubicBezTo>
                    <a:pt x="7470" y="15205"/>
                    <a:pt x="7470" y="15996"/>
                    <a:pt x="7916" y="16666"/>
                  </a:cubicBezTo>
                  <a:cubicBezTo>
                    <a:pt x="7936" y="16686"/>
                    <a:pt x="7957" y="16727"/>
                    <a:pt x="7997" y="16747"/>
                  </a:cubicBezTo>
                  <a:cubicBezTo>
                    <a:pt x="7104" y="17884"/>
                    <a:pt x="6313" y="19061"/>
                    <a:pt x="5623" y="20279"/>
                  </a:cubicBezTo>
                  <a:cubicBezTo>
                    <a:pt x="5420" y="20502"/>
                    <a:pt x="5237" y="20746"/>
                    <a:pt x="5054" y="20989"/>
                  </a:cubicBezTo>
                  <a:cubicBezTo>
                    <a:pt x="5278" y="19467"/>
                    <a:pt x="5075" y="17884"/>
                    <a:pt x="4445" y="16463"/>
                  </a:cubicBezTo>
                  <a:cubicBezTo>
                    <a:pt x="4397" y="16357"/>
                    <a:pt x="4294" y="16310"/>
                    <a:pt x="4188" y="16310"/>
                  </a:cubicBezTo>
                  <a:cubicBezTo>
                    <a:pt x="4071" y="16310"/>
                    <a:pt x="3951" y="16367"/>
                    <a:pt x="3897" y="16463"/>
                  </a:cubicBezTo>
                  <a:cubicBezTo>
                    <a:pt x="3106" y="17843"/>
                    <a:pt x="2679" y="19406"/>
                    <a:pt x="2659" y="21010"/>
                  </a:cubicBezTo>
                  <a:cubicBezTo>
                    <a:pt x="2659" y="22146"/>
                    <a:pt x="2964" y="23445"/>
                    <a:pt x="3958" y="24095"/>
                  </a:cubicBezTo>
                  <a:cubicBezTo>
                    <a:pt x="3410" y="25780"/>
                    <a:pt x="3106" y="27485"/>
                    <a:pt x="3024" y="29251"/>
                  </a:cubicBezTo>
                  <a:cubicBezTo>
                    <a:pt x="2192" y="28540"/>
                    <a:pt x="1380" y="27830"/>
                    <a:pt x="568" y="27119"/>
                  </a:cubicBezTo>
                  <a:cubicBezTo>
                    <a:pt x="503" y="27060"/>
                    <a:pt x="422" y="27033"/>
                    <a:pt x="343" y="27033"/>
                  </a:cubicBezTo>
                  <a:cubicBezTo>
                    <a:pt x="178" y="27033"/>
                    <a:pt x="20" y="27151"/>
                    <a:pt x="20" y="27343"/>
                  </a:cubicBezTo>
                  <a:cubicBezTo>
                    <a:pt x="0" y="29738"/>
                    <a:pt x="1259" y="32072"/>
                    <a:pt x="3268" y="33371"/>
                  </a:cubicBezTo>
                  <a:cubicBezTo>
                    <a:pt x="3512" y="34751"/>
                    <a:pt x="3897" y="36111"/>
                    <a:pt x="4425" y="37430"/>
                  </a:cubicBezTo>
                  <a:cubicBezTo>
                    <a:pt x="4425" y="37613"/>
                    <a:pt x="4445" y="37796"/>
                    <a:pt x="4445" y="37978"/>
                  </a:cubicBezTo>
                  <a:cubicBezTo>
                    <a:pt x="3430" y="37451"/>
                    <a:pt x="2294" y="37146"/>
                    <a:pt x="1137" y="37126"/>
                  </a:cubicBezTo>
                  <a:cubicBezTo>
                    <a:pt x="832" y="37126"/>
                    <a:pt x="771" y="37471"/>
                    <a:pt x="914" y="37674"/>
                  </a:cubicBezTo>
                  <a:cubicBezTo>
                    <a:pt x="2334" y="39501"/>
                    <a:pt x="4242" y="40901"/>
                    <a:pt x="6374" y="41754"/>
                  </a:cubicBezTo>
                  <a:cubicBezTo>
                    <a:pt x="6414" y="41767"/>
                    <a:pt x="6453" y="41774"/>
                    <a:pt x="6488" y="41774"/>
                  </a:cubicBezTo>
                  <a:cubicBezTo>
                    <a:pt x="6559" y="41774"/>
                    <a:pt x="6617" y="41747"/>
                    <a:pt x="6658" y="41693"/>
                  </a:cubicBezTo>
                  <a:cubicBezTo>
                    <a:pt x="7429" y="42870"/>
                    <a:pt x="8322" y="43987"/>
                    <a:pt x="9317" y="45062"/>
                  </a:cubicBezTo>
                  <a:cubicBezTo>
                    <a:pt x="9317" y="45083"/>
                    <a:pt x="9337" y="45103"/>
                    <a:pt x="9337" y="45144"/>
                  </a:cubicBezTo>
                  <a:cubicBezTo>
                    <a:pt x="8079" y="44595"/>
                    <a:pt x="6759" y="44169"/>
                    <a:pt x="5420" y="43905"/>
                  </a:cubicBezTo>
                  <a:cubicBezTo>
                    <a:pt x="5394" y="43901"/>
                    <a:pt x="5369" y="43898"/>
                    <a:pt x="5345" y="43898"/>
                  </a:cubicBezTo>
                  <a:cubicBezTo>
                    <a:pt x="5066" y="43898"/>
                    <a:pt x="4909" y="44210"/>
                    <a:pt x="5115" y="44453"/>
                  </a:cubicBezTo>
                  <a:cubicBezTo>
                    <a:pt x="6840" y="46463"/>
                    <a:pt x="9317" y="47742"/>
                    <a:pt x="11955" y="48026"/>
                  </a:cubicBezTo>
                  <a:cubicBezTo>
                    <a:pt x="11970" y="48028"/>
                    <a:pt x="11985" y="48029"/>
                    <a:pt x="11999" y="48029"/>
                  </a:cubicBezTo>
                  <a:cubicBezTo>
                    <a:pt x="12118" y="48029"/>
                    <a:pt x="12203" y="47954"/>
                    <a:pt x="12240" y="47863"/>
                  </a:cubicBezTo>
                  <a:cubicBezTo>
                    <a:pt x="13600" y="49020"/>
                    <a:pt x="15081" y="50096"/>
                    <a:pt x="16685" y="51111"/>
                  </a:cubicBezTo>
                  <a:cubicBezTo>
                    <a:pt x="16949" y="51334"/>
                    <a:pt x="17233" y="51537"/>
                    <a:pt x="17517" y="51740"/>
                  </a:cubicBezTo>
                  <a:cubicBezTo>
                    <a:pt x="16502" y="51679"/>
                    <a:pt x="15487" y="51618"/>
                    <a:pt x="14472" y="51558"/>
                  </a:cubicBezTo>
                  <a:cubicBezTo>
                    <a:pt x="14389" y="51554"/>
                    <a:pt x="14302" y="51552"/>
                    <a:pt x="14214" y="51552"/>
                  </a:cubicBezTo>
                  <a:cubicBezTo>
                    <a:pt x="13339" y="51552"/>
                    <a:pt x="12299" y="51767"/>
                    <a:pt x="12280" y="52836"/>
                  </a:cubicBezTo>
                  <a:cubicBezTo>
                    <a:pt x="12280" y="52978"/>
                    <a:pt x="12382" y="53120"/>
                    <a:pt x="12503" y="53141"/>
                  </a:cubicBezTo>
                  <a:cubicBezTo>
                    <a:pt x="13948" y="53479"/>
                    <a:pt x="15487" y="53817"/>
                    <a:pt x="16996" y="53817"/>
                  </a:cubicBezTo>
                  <a:cubicBezTo>
                    <a:pt x="18116" y="53817"/>
                    <a:pt x="19220" y="53631"/>
                    <a:pt x="20257" y="53120"/>
                  </a:cubicBezTo>
                  <a:cubicBezTo>
                    <a:pt x="21394" y="53689"/>
                    <a:pt x="22551" y="54237"/>
                    <a:pt x="23769" y="54724"/>
                  </a:cubicBezTo>
                  <a:cubicBezTo>
                    <a:pt x="23850" y="54785"/>
                    <a:pt x="23931" y="54825"/>
                    <a:pt x="23992" y="54886"/>
                  </a:cubicBezTo>
                  <a:cubicBezTo>
                    <a:pt x="22652" y="55049"/>
                    <a:pt x="21333" y="55495"/>
                    <a:pt x="20074" y="55942"/>
                  </a:cubicBezTo>
                  <a:cubicBezTo>
                    <a:pt x="19790" y="56043"/>
                    <a:pt x="19750" y="56470"/>
                    <a:pt x="20074" y="56551"/>
                  </a:cubicBezTo>
                  <a:cubicBezTo>
                    <a:pt x="21243" y="56893"/>
                    <a:pt x="22455" y="57066"/>
                    <a:pt x="23669" y="57066"/>
                  </a:cubicBezTo>
                  <a:cubicBezTo>
                    <a:pt x="25049" y="57066"/>
                    <a:pt x="26429" y="56842"/>
                    <a:pt x="27747" y="56388"/>
                  </a:cubicBezTo>
                  <a:cubicBezTo>
                    <a:pt x="27848" y="56368"/>
                    <a:pt x="27909" y="56307"/>
                    <a:pt x="27950" y="56226"/>
                  </a:cubicBezTo>
                  <a:cubicBezTo>
                    <a:pt x="28782" y="56490"/>
                    <a:pt x="29614" y="56733"/>
                    <a:pt x="30487" y="56957"/>
                  </a:cubicBezTo>
                  <a:cubicBezTo>
                    <a:pt x="30650" y="57079"/>
                    <a:pt x="30832" y="57180"/>
                    <a:pt x="31035" y="57281"/>
                  </a:cubicBezTo>
                  <a:cubicBezTo>
                    <a:pt x="29696" y="57627"/>
                    <a:pt x="28417" y="58195"/>
                    <a:pt x="27260" y="58946"/>
                  </a:cubicBezTo>
                  <a:cubicBezTo>
                    <a:pt x="27037" y="59088"/>
                    <a:pt x="27037" y="59474"/>
                    <a:pt x="27321" y="59535"/>
                  </a:cubicBezTo>
                  <a:cubicBezTo>
                    <a:pt x="28190" y="59698"/>
                    <a:pt x="29098" y="59870"/>
                    <a:pt x="29991" y="59870"/>
                  </a:cubicBezTo>
                  <a:cubicBezTo>
                    <a:pt x="30538" y="59870"/>
                    <a:pt x="31080" y="59806"/>
                    <a:pt x="31604" y="59636"/>
                  </a:cubicBezTo>
                  <a:cubicBezTo>
                    <a:pt x="32578" y="59311"/>
                    <a:pt x="33430" y="58662"/>
                    <a:pt x="33836" y="57728"/>
                  </a:cubicBezTo>
                  <a:cubicBezTo>
                    <a:pt x="34161" y="57789"/>
                    <a:pt x="34466" y="57870"/>
                    <a:pt x="34790" y="57931"/>
                  </a:cubicBezTo>
                  <a:lnTo>
                    <a:pt x="34892" y="57424"/>
                  </a:lnTo>
                  <a:cubicBezTo>
                    <a:pt x="34567" y="57363"/>
                    <a:pt x="34263" y="57302"/>
                    <a:pt x="33958" y="57241"/>
                  </a:cubicBezTo>
                  <a:cubicBezTo>
                    <a:pt x="33938" y="57099"/>
                    <a:pt x="33796" y="57018"/>
                    <a:pt x="33674" y="57018"/>
                  </a:cubicBezTo>
                  <a:cubicBezTo>
                    <a:pt x="33613" y="56957"/>
                    <a:pt x="33532" y="56916"/>
                    <a:pt x="33430" y="56916"/>
                  </a:cubicBezTo>
                  <a:cubicBezTo>
                    <a:pt x="33329" y="56936"/>
                    <a:pt x="33227" y="56936"/>
                    <a:pt x="33126" y="56957"/>
                  </a:cubicBezTo>
                  <a:cubicBezTo>
                    <a:pt x="33085" y="56896"/>
                    <a:pt x="33045" y="56855"/>
                    <a:pt x="32984" y="56815"/>
                  </a:cubicBezTo>
                  <a:cubicBezTo>
                    <a:pt x="32314" y="55962"/>
                    <a:pt x="31867" y="54907"/>
                    <a:pt x="31137" y="54074"/>
                  </a:cubicBezTo>
                  <a:cubicBezTo>
                    <a:pt x="30493" y="53318"/>
                    <a:pt x="29529" y="52676"/>
                    <a:pt x="28520" y="52676"/>
                  </a:cubicBezTo>
                  <a:cubicBezTo>
                    <a:pt x="28257" y="52676"/>
                    <a:pt x="27991" y="52719"/>
                    <a:pt x="27727" y="52816"/>
                  </a:cubicBezTo>
                  <a:cubicBezTo>
                    <a:pt x="27585" y="52857"/>
                    <a:pt x="27443" y="53019"/>
                    <a:pt x="27524" y="53202"/>
                  </a:cubicBezTo>
                  <a:cubicBezTo>
                    <a:pt x="27930" y="54318"/>
                    <a:pt x="28620" y="55353"/>
                    <a:pt x="29513" y="56165"/>
                  </a:cubicBezTo>
                  <a:cubicBezTo>
                    <a:pt x="28823" y="55962"/>
                    <a:pt x="28133" y="55759"/>
                    <a:pt x="27463" y="55536"/>
                  </a:cubicBezTo>
                  <a:cubicBezTo>
                    <a:pt x="26915" y="54886"/>
                    <a:pt x="26367" y="54237"/>
                    <a:pt x="25819" y="53587"/>
                  </a:cubicBezTo>
                  <a:cubicBezTo>
                    <a:pt x="25230" y="52897"/>
                    <a:pt x="24682" y="52207"/>
                    <a:pt x="24033" y="51578"/>
                  </a:cubicBezTo>
                  <a:cubicBezTo>
                    <a:pt x="23464" y="51030"/>
                    <a:pt x="22815" y="50543"/>
                    <a:pt x="22064" y="50238"/>
                  </a:cubicBezTo>
                  <a:cubicBezTo>
                    <a:pt x="21806" y="50140"/>
                    <a:pt x="21506" y="50066"/>
                    <a:pt x="21217" y="50066"/>
                  </a:cubicBezTo>
                  <a:cubicBezTo>
                    <a:pt x="20846" y="50066"/>
                    <a:pt x="20494" y="50189"/>
                    <a:pt x="20277" y="50543"/>
                  </a:cubicBezTo>
                  <a:cubicBezTo>
                    <a:pt x="20217" y="50644"/>
                    <a:pt x="20217" y="50766"/>
                    <a:pt x="20277" y="50867"/>
                  </a:cubicBezTo>
                  <a:cubicBezTo>
                    <a:pt x="20927" y="51882"/>
                    <a:pt x="21678" y="52816"/>
                    <a:pt x="22551" y="53648"/>
                  </a:cubicBezTo>
                  <a:cubicBezTo>
                    <a:pt x="21901" y="53364"/>
                    <a:pt x="21252" y="53060"/>
                    <a:pt x="20623" y="52755"/>
                  </a:cubicBezTo>
                  <a:cubicBezTo>
                    <a:pt x="20606" y="52595"/>
                    <a:pt x="20476" y="52434"/>
                    <a:pt x="20302" y="52434"/>
                  </a:cubicBezTo>
                  <a:cubicBezTo>
                    <a:pt x="20256" y="52434"/>
                    <a:pt x="20207" y="52445"/>
                    <a:pt x="20156" y="52471"/>
                  </a:cubicBezTo>
                  <a:cubicBezTo>
                    <a:pt x="20156" y="52471"/>
                    <a:pt x="20135" y="52491"/>
                    <a:pt x="20135" y="52491"/>
                  </a:cubicBezTo>
                  <a:cubicBezTo>
                    <a:pt x="19973" y="52410"/>
                    <a:pt x="19831" y="52329"/>
                    <a:pt x="19669" y="52248"/>
                  </a:cubicBezTo>
                  <a:cubicBezTo>
                    <a:pt x="19181" y="50198"/>
                    <a:pt x="17923" y="48371"/>
                    <a:pt x="16198" y="47153"/>
                  </a:cubicBezTo>
                  <a:cubicBezTo>
                    <a:pt x="15884" y="46939"/>
                    <a:pt x="14796" y="46192"/>
                    <a:pt x="14129" y="46192"/>
                  </a:cubicBezTo>
                  <a:cubicBezTo>
                    <a:pt x="13848" y="46192"/>
                    <a:pt x="13642" y="46325"/>
                    <a:pt x="13600" y="46686"/>
                  </a:cubicBezTo>
                  <a:cubicBezTo>
                    <a:pt x="13559" y="46950"/>
                    <a:pt x="13701" y="47214"/>
                    <a:pt x="13823" y="47457"/>
                  </a:cubicBezTo>
                  <a:cubicBezTo>
                    <a:pt x="13945" y="47701"/>
                    <a:pt x="14066" y="47965"/>
                    <a:pt x="14208" y="48208"/>
                  </a:cubicBezTo>
                  <a:cubicBezTo>
                    <a:pt x="14452" y="48614"/>
                    <a:pt x="14736" y="49020"/>
                    <a:pt x="15041" y="49406"/>
                  </a:cubicBezTo>
                  <a:cubicBezTo>
                    <a:pt x="14066" y="48716"/>
                    <a:pt x="13133" y="47985"/>
                    <a:pt x="12260" y="47234"/>
                  </a:cubicBezTo>
                  <a:cubicBezTo>
                    <a:pt x="12443" y="45448"/>
                    <a:pt x="11631" y="43763"/>
                    <a:pt x="10656" y="42302"/>
                  </a:cubicBezTo>
                  <a:cubicBezTo>
                    <a:pt x="10393" y="41876"/>
                    <a:pt x="10108" y="41490"/>
                    <a:pt x="9804" y="41084"/>
                  </a:cubicBezTo>
                  <a:cubicBezTo>
                    <a:pt x="9581" y="40780"/>
                    <a:pt x="9276" y="40455"/>
                    <a:pt x="8870" y="40414"/>
                  </a:cubicBezTo>
                  <a:cubicBezTo>
                    <a:pt x="8838" y="40411"/>
                    <a:pt x="8806" y="40410"/>
                    <a:pt x="8777" y="40410"/>
                  </a:cubicBezTo>
                  <a:cubicBezTo>
                    <a:pt x="7808" y="40410"/>
                    <a:pt x="8346" y="41973"/>
                    <a:pt x="8464" y="42505"/>
                  </a:cubicBezTo>
                  <a:cubicBezTo>
                    <a:pt x="8566" y="42931"/>
                    <a:pt x="8688" y="43337"/>
                    <a:pt x="8830" y="43743"/>
                  </a:cubicBezTo>
                  <a:cubicBezTo>
                    <a:pt x="8119" y="42911"/>
                    <a:pt x="7470" y="42038"/>
                    <a:pt x="6901" y="41145"/>
                  </a:cubicBezTo>
                  <a:cubicBezTo>
                    <a:pt x="7612" y="38811"/>
                    <a:pt x="7206" y="36213"/>
                    <a:pt x="5765" y="34244"/>
                  </a:cubicBezTo>
                  <a:cubicBezTo>
                    <a:pt x="5701" y="34148"/>
                    <a:pt x="5592" y="34091"/>
                    <a:pt x="5486" y="34091"/>
                  </a:cubicBezTo>
                  <a:cubicBezTo>
                    <a:pt x="5389" y="34091"/>
                    <a:pt x="5295" y="34138"/>
                    <a:pt x="5237" y="34244"/>
                  </a:cubicBezTo>
                  <a:cubicBezTo>
                    <a:pt x="4872" y="34873"/>
                    <a:pt x="4648" y="35543"/>
                    <a:pt x="4526" y="36233"/>
                  </a:cubicBezTo>
                  <a:cubicBezTo>
                    <a:pt x="4202" y="35299"/>
                    <a:pt x="3958" y="34345"/>
                    <a:pt x="3796" y="33371"/>
                  </a:cubicBezTo>
                  <a:cubicBezTo>
                    <a:pt x="3816" y="33351"/>
                    <a:pt x="3836" y="33351"/>
                    <a:pt x="3836" y="33330"/>
                  </a:cubicBezTo>
                  <a:cubicBezTo>
                    <a:pt x="4547" y="32458"/>
                    <a:pt x="5135" y="31524"/>
                    <a:pt x="5582" y="30509"/>
                  </a:cubicBezTo>
                  <a:cubicBezTo>
                    <a:pt x="6008" y="29535"/>
                    <a:pt x="6434" y="28378"/>
                    <a:pt x="6455" y="27302"/>
                  </a:cubicBezTo>
                  <a:cubicBezTo>
                    <a:pt x="6475" y="26835"/>
                    <a:pt x="6333" y="26368"/>
                    <a:pt x="5927" y="26104"/>
                  </a:cubicBezTo>
                  <a:cubicBezTo>
                    <a:pt x="5755" y="25989"/>
                    <a:pt x="5559" y="25929"/>
                    <a:pt x="5369" y="25929"/>
                  </a:cubicBezTo>
                  <a:cubicBezTo>
                    <a:pt x="5157" y="25929"/>
                    <a:pt x="4951" y="26005"/>
                    <a:pt x="4790" y="26165"/>
                  </a:cubicBezTo>
                  <a:cubicBezTo>
                    <a:pt x="4384" y="26531"/>
                    <a:pt x="4161" y="27180"/>
                    <a:pt x="3918" y="27667"/>
                  </a:cubicBezTo>
                  <a:cubicBezTo>
                    <a:pt x="3816" y="27850"/>
                    <a:pt x="3715" y="28053"/>
                    <a:pt x="3613" y="28256"/>
                  </a:cubicBezTo>
                  <a:cubicBezTo>
                    <a:pt x="3755" y="26835"/>
                    <a:pt x="4060" y="25435"/>
                    <a:pt x="4506" y="24075"/>
                  </a:cubicBezTo>
                  <a:cubicBezTo>
                    <a:pt x="4526" y="24034"/>
                    <a:pt x="4547" y="23993"/>
                    <a:pt x="4547" y="23933"/>
                  </a:cubicBezTo>
                  <a:cubicBezTo>
                    <a:pt x="4648" y="23689"/>
                    <a:pt x="4729" y="23445"/>
                    <a:pt x="4811" y="23202"/>
                  </a:cubicBezTo>
                  <a:cubicBezTo>
                    <a:pt x="6800" y="22776"/>
                    <a:pt x="8911" y="22085"/>
                    <a:pt x="9885" y="20157"/>
                  </a:cubicBezTo>
                  <a:cubicBezTo>
                    <a:pt x="10088" y="19751"/>
                    <a:pt x="10332" y="19163"/>
                    <a:pt x="10250" y="18696"/>
                  </a:cubicBezTo>
                  <a:cubicBezTo>
                    <a:pt x="10175" y="18301"/>
                    <a:pt x="9827" y="18168"/>
                    <a:pt x="9478" y="18168"/>
                  </a:cubicBezTo>
                  <a:cubicBezTo>
                    <a:pt x="9360" y="18168"/>
                    <a:pt x="9242" y="18183"/>
                    <a:pt x="9134" y="18209"/>
                  </a:cubicBezTo>
                  <a:cubicBezTo>
                    <a:pt x="8302" y="18391"/>
                    <a:pt x="7510" y="18777"/>
                    <a:pt x="6820" y="19264"/>
                  </a:cubicBezTo>
                  <a:cubicBezTo>
                    <a:pt x="7388" y="18391"/>
                    <a:pt x="7997" y="17519"/>
                    <a:pt x="8688" y="16686"/>
                  </a:cubicBezTo>
                  <a:cubicBezTo>
                    <a:pt x="9079" y="16748"/>
                    <a:pt x="9474" y="16778"/>
                    <a:pt x="9867" y="16778"/>
                  </a:cubicBezTo>
                  <a:cubicBezTo>
                    <a:pt x="12448" y="16778"/>
                    <a:pt x="14982" y="15481"/>
                    <a:pt x="16462" y="13297"/>
                  </a:cubicBezTo>
                  <a:cubicBezTo>
                    <a:pt x="16604" y="13094"/>
                    <a:pt x="16401" y="12850"/>
                    <a:pt x="16177" y="12830"/>
                  </a:cubicBezTo>
                  <a:cubicBezTo>
                    <a:pt x="15816" y="12780"/>
                    <a:pt x="15454" y="12756"/>
                    <a:pt x="15093" y="12756"/>
                  </a:cubicBezTo>
                  <a:cubicBezTo>
                    <a:pt x="13972" y="12756"/>
                    <a:pt x="12862" y="12989"/>
                    <a:pt x="11834" y="13418"/>
                  </a:cubicBezTo>
                  <a:cubicBezTo>
                    <a:pt x="13052" y="12322"/>
                    <a:pt x="14391" y="11287"/>
                    <a:pt x="15832" y="10313"/>
                  </a:cubicBezTo>
                  <a:cubicBezTo>
                    <a:pt x="16870" y="10611"/>
                    <a:pt x="17940" y="10760"/>
                    <a:pt x="19018" y="10760"/>
                  </a:cubicBezTo>
                  <a:cubicBezTo>
                    <a:pt x="19626" y="10760"/>
                    <a:pt x="20237" y="10713"/>
                    <a:pt x="20846" y="10617"/>
                  </a:cubicBezTo>
                  <a:cubicBezTo>
                    <a:pt x="22226" y="10394"/>
                    <a:pt x="23931" y="9948"/>
                    <a:pt x="24662" y="8628"/>
                  </a:cubicBezTo>
                  <a:cubicBezTo>
                    <a:pt x="24784" y="8405"/>
                    <a:pt x="24641" y="8161"/>
                    <a:pt x="24398" y="8141"/>
                  </a:cubicBezTo>
                  <a:cubicBezTo>
                    <a:pt x="22855" y="8080"/>
                    <a:pt x="21333" y="8019"/>
                    <a:pt x="19811" y="7979"/>
                  </a:cubicBezTo>
                  <a:cubicBezTo>
                    <a:pt x="21820" y="6923"/>
                    <a:pt x="23972" y="5989"/>
                    <a:pt x="26245" y="5198"/>
                  </a:cubicBezTo>
                  <a:cubicBezTo>
                    <a:pt x="26286" y="5299"/>
                    <a:pt x="26387" y="5360"/>
                    <a:pt x="26509" y="5381"/>
                  </a:cubicBezTo>
                  <a:cubicBezTo>
                    <a:pt x="26529" y="5421"/>
                    <a:pt x="26549" y="5462"/>
                    <a:pt x="26570" y="5502"/>
                  </a:cubicBezTo>
                  <a:cubicBezTo>
                    <a:pt x="26529" y="5604"/>
                    <a:pt x="26509" y="5705"/>
                    <a:pt x="26590" y="5807"/>
                  </a:cubicBezTo>
                  <a:cubicBezTo>
                    <a:pt x="27280" y="6862"/>
                    <a:pt x="28579" y="7187"/>
                    <a:pt x="29777" y="7228"/>
                  </a:cubicBezTo>
                  <a:cubicBezTo>
                    <a:pt x="29868" y="7230"/>
                    <a:pt x="29959" y="7231"/>
                    <a:pt x="30051" y="7231"/>
                  </a:cubicBezTo>
                  <a:cubicBezTo>
                    <a:pt x="31407" y="7231"/>
                    <a:pt x="32806" y="6953"/>
                    <a:pt x="34080" y="6497"/>
                  </a:cubicBezTo>
                  <a:cubicBezTo>
                    <a:pt x="34181" y="6477"/>
                    <a:pt x="34283" y="6436"/>
                    <a:pt x="34364" y="6395"/>
                  </a:cubicBezTo>
                  <a:cubicBezTo>
                    <a:pt x="34547" y="6335"/>
                    <a:pt x="34587" y="6172"/>
                    <a:pt x="34567" y="6030"/>
                  </a:cubicBezTo>
                  <a:cubicBezTo>
                    <a:pt x="34790" y="5949"/>
                    <a:pt x="34912" y="5604"/>
                    <a:pt x="34648" y="5441"/>
                  </a:cubicBezTo>
                  <a:cubicBezTo>
                    <a:pt x="34466" y="5320"/>
                    <a:pt x="34283" y="5218"/>
                    <a:pt x="34080" y="5117"/>
                  </a:cubicBezTo>
                  <a:cubicBezTo>
                    <a:pt x="32934" y="4525"/>
                    <a:pt x="31644" y="4220"/>
                    <a:pt x="30345" y="4220"/>
                  </a:cubicBezTo>
                  <a:cubicBezTo>
                    <a:pt x="30264" y="4220"/>
                    <a:pt x="30183" y="4221"/>
                    <a:pt x="30102" y="4224"/>
                  </a:cubicBezTo>
                  <a:cubicBezTo>
                    <a:pt x="30122" y="4203"/>
                    <a:pt x="30142" y="4203"/>
                    <a:pt x="30142" y="4203"/>
                  </a:cubicBezTo>
                  <a:cubicBezTo>
                    <a:pt x="30244" y="4102"/>
                    <a:pt x="30325" y="4021"/>
                    <a:pt x="30406" y="3919"/>
                  </a:cubicBezTo>
                  <a:cubicBezTo>
                    <a:pt x="31604" y="3594"/>
                    <a:pt x="32842" y="3310"/>
                    <a:pt x="34080" y="3067"/>
                  </a:cubicBezTo>
                  <a:lnTo>
                    <a:pt x="34080" y="2539"/>
                  </a:lnTo>
                  <a:cubicBezTo>
                    <a:pt x="33065" y="2742"/>
                    <a:pt x="32050" y="2985"/>
                    <a:pt x="31035" y="3229"/>
                  </a:cubicBezTo>
                  <a:cubicBezTo>
                    <a:pt x="31807" y="2356"/>
                    <a:pt x="32517" y="1443"/>
                    <a:pt x="33146" y="489"/>
                  </a:cubicBezTo>
                  <a:cubicBezTo>
                    <a:pt x="33264" y="312"/>
                    <a:pt x="33134" y="1"/>
                    <a:pt x="32904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9"/>
          <p:cNvGrpSpPr/>
          <p:nvPr/>
        </p:nvGrpSpPr>
        <p:grpSpPr>
          <a:xfrm>
            <a:off x="7568271" y="3434399"/>
            <a:ext cx="1021206" cy="963814"/>
            <a:chOff x="3658275" y="2023375"/>
            <a:chExt cx="663250" cy="625975"/>
          </a:xfrm>
        </p:grpSpPr>
        <p:sp>
          <p:nvSpPr>
            <p:cNvPr id="178" name="Google Shape;178;p9"/>
            <p:cNvSpPr/>
            <p:nvPr/>
          </p:nvSpPr>
          <p:spPr>
            <a:xfrm>
              <a:off x="3692250" y="2339150"/>
              <a:ext cx="98975" cy="111800"/>
            </a:xfrm>
            <a:custGeom>
              <a:avLst/>
              <a:gdLst/>
              <a:ahLst/>
              <a:cxnLst/>
              <a:rect l="l" t="t" r="r" b="b"/>
              <a:pathLst>
                <a:path w="3959" h="4472" extrusionOk="0">
                  <a:moveTo>
                    <a:pt x="1016" y="0"/>
                  </a:moveTo>
                  <a:cubicBezTo>
                    <a:pt x="813" y="0"/>
                    <a:pt x="590" y="102"/>
                    <a:pt x="448" y="244"/>
                  </a:cubicBezTo>
                  <a:cubicBezTo>
                    <a:pt x="305" y="406"/>
                    <a:pt x="224" y="650"/>
                    <a:pt x="224" y="873"/>
                  </a:cubicBezTo>
                  <a:cubicBezTo>
                    <a:pt x="1" y="1198"/>
                    <a:pt x="1" y="1624"/>
                    <a:pt x="285" y="1928"/>
                  </a:cubicBezTo>
                  <a:cubicBezTo>
                    <a:pt x="1056" y="2700"/>
                    <a:pt x="1807" y="3471"/>
                    <a:pt x="2579" y="4242"/>
                  </a:cubicBezTo>
                  <a:cubicBezTo>
                    <a:pt x="2732" y="4395"/>
                    <a:pt x="2932" y="4472"/>
                    <a:pt x="3135" y="4472"/>
                  </a:cubicBezTo>
                  <a:cubicBezTo>
                    <a:pt x="3309" y="4472"/>
                    <a:pt x="3484" y="4416"/>
                    <a:pt x="3634" y="4303"/>
                  </a:cubicBezTo>
                  <a:cubicBezTo>
                    <a:pt x="3756" y="4202"/>
                    <a:pt x="3878" y="4060"/>
                    <a:pt x="3918" y="3877"/>
                  </a:cubicBezTo>
                  <a:cubicBezTo>
                    <a:pt x="3959" y="3654"/>
                    <a:pt x="3918" y="3471"/>
                    <a:pt x="3837" y="3268"/>
                  </a:cubicBezTo>
                  <a:cubicBezTo>
                    <a:pt x="3350" y="2111"/>
                    <a:pt x="2558" y="1055"/>
                    <a:pt x="1584" y="244"/>
                  </a:cubicBezTo>
                  <a:cubicBezTo>
                    <a:pt x="1422" y="102"/>
                    <a:pt x="1239" y="0"/>
                    <a:pt x="1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8275" y="2168950"/>
              <a:ext cx="99475" cy="83700"/>
            </a:xfrm>
            <a:custGeom>
              <a:avLst/>
              <a:gdLst/>
              <a:ahLst/>
              <a:cxnLst/>
              <a:rect l="l" t="t" r="r" b="b"/>
              <a:pathLst>
                <a:path w="3979" h="3348" extrusionOk="0">
                  <a:moveTo>
                    <a:pt x="1265" y="0"/>
                  </a:moveTo>
                  <a:cubicBezTo>
                    <a:pt x="1197" y="0"/>
                    <a:pt x="1127" y="9"/>
                    <a:pt x="1055" y="29"/>
                  </a:cubicBezTo>
                  <a:cubicBezTo>
                    <a:pt x="873" y="90"/>
                    <a:pt x="670" y="232"/>
                    <a:pt x="568" y="394"/>
                  </a:cubicBezTo>
                  <a:cubicBezTo>
                    <a:pt x="568" y="414"/>
                    <a:pt x="568" y="414"/>
                    <a:pt x="568" y="435"/>
                  </a:cubicBezTo>
                  <a:cubicBezTo>
                    <a:pt x="406" y="495"/>
                    <a:pt x="284" y="617"/>
                    <a:pt x="203" y="759"/>
                  </a:cubicBezTo>
                  <a:cubicBezTo>
                    <a:pt x="0" y="1145"/>
                    <a:pt x="122" y="1612"/>
                    <a:pt x="507" y="1855"/>
                  </a:cubicBezTo>
                  <a:cubicBezTo>
                    <a:pt x="1238" y="2322"/>
                    <a:pt x="1969" y="2789"/>
                    <a:pt x="2700" y="3236"/>
                  </a:cubicBezTo>
                  <a:cubicBezTo>
                    <a:pt x="2816" y="3310"/>
                    <a:pt x="2959" y="3348"/>
                    <a:pt x="3105" y="3348"/>
                  </a:cubicBezTo>
                  <a:cubicBezTo>
                    <a:pt x="3315" y="3348"/>
                    <a:pt x="3530" y="3270"/>
                    <a:pt x="3674" y="3114"/>
                  </a:cubicBezTo>
                  <a:cubicBezTo>
                    <a:pt x="3917" y="2850"/>
                    <a:pt x="3978" y="2464"/>
                    <a:pt x="3796" y="2140"/>
                  </a:cubicBezTo>
                  <a:cubicBezTo>
                    <a:pt x="3329" y="1267"/>
                    <a:pt x="2578" y="536"/>
                    <a:pt x="1685" y="110"/>
                  </a:cubicBezTo>
                  <a:cubicBezTo>
                    <a:pt x="1547" y="41"/>
                    <a:pt x="1409" y="0"/>
                    <a:pt x="1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3854650" y="2168450"/>
              <a:ext cx="99475" cy="100425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892" y="0"/>
                  </a:moveTo>
                  <a:cubicBezTo>
                    <a:pt x="826" y="0"/>
                    <a:pt x="758" y="9"/>
                    <a:pt x="690" y="28"/>
                  </a:cubicBezTo>
                  <a:cubicBezTo>
                    <a:pt x="284" y="170"/>
                    <a:pt x="0" y="597"/>
                    <a:pt x="122" y="1023"/>
                  </a:cubicBezTo>
                  <a:cubicBezTo>
                    <a:pt x="345" y="1713"/>
                    <a:pt x="711" y="2322"/>
                    <a:pt x="1198" y="2850"/>
                  </a:cubicBezTo>
                  <a:cubicBezTo>
                    <a:pt x="1685" y="3357"/>
                    <a:pt x="2294" y="3743"/>
                    <a:pt x="2964" y="3986"/>
                  </a:cubicBezTo>
                  <a:cubicBezTo>
                    <a:pt x="3025" y="4007"/>
                    <a:pt x="3101" y="4017"/>
                    <a:pt x="3177" y="4017"/>
                  </a:cubicBezTo>
                  <a:cubicBezTo>
                    <a:pt x="3253" y="4017"/>
                    <a:pt x="3329" y="4007"/>
                    <a:pt x="3390" y="3986"/>
                  </a:cubicBezTo>
                  <a:cubicBezTo>
                    <a:pt x="3552" y="3946"/>
                    <a:pt x="3694" y="3844"/>
                    <a:pt x="3816" y="3702"/>
                  </a:cubicBezTo>
                  <a:cubicBezTo>
                    <a:pt x="3897" y="3580"/>
                    <a:pt x="3938" y="3459"/>
                    <a:pt x="3958" y="3317"/>
                  </a:cubicBezTo>
                  <a:cubicBezTo>
                    <a:pt x="3979" y="3154"/>
                    <a:pt x="3979" y="2951"/>
                    <a:pt x="3877" y="2809"/>
                  </a:cubicBezTo>
                  <a:cubicBezTo>
                    <a:pt x="3309" y="2078"/>
                    <a:pt x="2761" y="1348"/>
                    <a:pt x="2213" y="637"/>
                  </a:cubicBezTo>
                  <a:cubicBezTo>
                    <a:pt x="2071" y="455"/>
                    <a:pt x="1949" y="313"/>
                    <a:pt x="1725" y="252"/>
                  </a:cubicBezTo>
                  <a:cubicBezTo>
                    <a:pt x="1644" y="231"/>
                    <a:pt x="1543" y="231"/>
                    <a:pt x="1462" y="231"/>
                  </a:cubicBezTo>
                  <a:cubicBezTo>
                    <a:pt x="1307" y="92"/>
                    <a:pt x="110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3932275" y="2393950"/>
              <a:ext cx="94925" cy="94150"/>
            </a:xfrm>
            <a:custGeom>
              <a:avLst/>
              <a:gdLst/>
              <a:ahLst/>
              <a:cxnLst/>
              <a:rect l="l" t="t" r="r" b="b"/>
              <a:pathLst>
                <a:path w="3797" h="3766" extrusionOk="0">
                  <a:moveTo>
                    <a:pt x="1534" y="1"/>
                  </a:moveTo>
                  <a:cubicBezTo>
                    <a:pt x="1386" y="1"/>
                    <a:pt x="1228" y="32"/>
                    <a:pt x="1117" y="102"/>
                  </a:cubicBezTo>
                  <a:cubicBezTo>
                    <a:pt x="1016" y="163"/>
                    <a:pt x="934" y="244"/>
                    <a:pt x="874" y="345"/>
                  </a:cubicBezTo>
                  <a:cubicBezTo>
                    <a:pt x="846" y="342"/>
                    <a:pt x="818" y="340"/>
                    <a:pt x="790" y="340"/>
                  </a:cubicBezTo>
                  <a:cubicBezTo>
                    <a:pt x="657" y="340"/>
                    <a:pt x="528" y="379"/>
                    <a:pt x="427" y="447"/>
                  </a:cubicBezTo>
                  <a:cubicBezTo>
                    <a:pt x="244" y="548"/>
                    <a:pt x="102" y="711"/>
                    <a:pt x="62" y="914"/>
                  </a:cubicBezTo>
                  <a:cubicBezTo>
                    <a:pt x="1" y="1117"/>
                    <a:pt x="1" y="1380"/>
                    <a:pt x="143" y="1543"/>
                  </a:cubicBezTo>
                  <a:cubicBezTo>
                    <a:pt x="468" y="1969"/>
                    <a:pt x="813" y="2375"/>
                    <a:pt x="1219" y="2720"/>
                  </a:cubicBezTo>
                  <a:cubicBezTo>
                    <a:pt x="1604" y="3065"/>
                    <a:pt x="2030" y="3390"/>
                    <a:pt x="2497" y="3654"/>
                  </a:cubicBezTo>
                  <a:cubicBezTo>
                    <a:pt x="2614" y="3728"/>
                    <a:pt x="2757" y="3766"/>
                    <a:pt x="2903" y="3766"/>
                  </a:cubicBezTo>
                  <a:cubicBezTo>
                    <a:pt x="3113" y="3766"/>
                    <a:pt x="3328" y="3688"/>
                    <a:pt x="3472" y="3532"/>
                  </a:cubicBezTo>
                  <a:cubicBezTo>
                    <a:pt x="3715" y="3268"/>
                    <a:pt x="3796" y="2862"/>
                    <a:pt x="3593" y="2558"/>
                  </a:cubicBezTo>
                  <a:cubicBezTo>
                    <a:pt x="3127" y="1847"/>
                    <a:pt x="2680" y="1117"/>
                    <a:pt x="2213" y="386"/>
                  </a:cubicBezTo>
                  <a:cubicBezTo>
                    <a:pt x="2112" y="223"/>
                    <a:pt x="1929" y="81"/>
                    <a:pt x="1726" y="20"/>
                  </a:cubicBezTo>
                  <a:cubicBezTo>
                    <a:pt x="1668" y="8"/>
                    <a:pt x="1602" y="1"/>
                    <a:pt x="1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086550" y="2255775"/>
              <a:ext cx="91875" cy="89650"/>
            </a:xfrm>
            <a:custGeom>
              <a:avLst/>
              <a:gdLst/>
              <a:ahLst/>
              <a:cxnLst/>
              <a:rect l="l" t="t" r="r" b="b"/>
              <a:pathLst>
                <a:path w="3675" h="3586" extrusionOk="0">
                  <a:moveTo>
                    <a:pt x="861" y="1"/>
                  </a:moveTo>
                  <a:cubicBezTo>
                    <a:pt x="572" y="1"/>
                    <a:pt x="279" y="146"/>
                    <a:pt x="142" y="392"/>
                  </a:cubicBezTo>
                  <a:cubicBezTo>
                    <a:pt x="0" y="676"/>
                    <a:pt x="21" y="1001"/>
                    <a:pt x="183" y="1265"/>
                  </a:cubicBezTo>
                  <a:cubicBezTo>
                    <a:pt x="183" y="1265"/>
                    <a:pt x="183" y="1285"/>
                    <a:pt x="163" y="1305"/>
                  </a:cubicBezTo>
                  <a:cubicBezTo>
                    <a:pt x="122" y="1508"/>
                    <a:pt x="142" y="1732"/>
                    <a:pt x="244" y="1914"/>
                  </a:cubicBezTo>
                  <a:cubicBezTo>
                    <a:pt x="792" y="2746"/>
                    <a:pt x="1624" y="3355"/>
                    <a:pt x="2598" y="3558"/>
                  </a:cubicBezTo>
                  <a:cubicBezTo>
                    <a:pt x="2667" y="3577"/>
                    <a:pt x="2736" y="3586"/>
                    <a:pt x="2805" y="3586"/>
                  </a:cubicBezTo>
                  <a:cubicBezTo>
                    <a:pt x="3043" y="3586"/>
                    <a:pt x="3273" y="3479"/>
                    <a:pt x="3431" y="3274"/>
                  </a:cubicBezTo>
                  <a:cubicBezTo>
                    <a:pt x="3633" y="3031"/>
                    <a:pt x="3674" y="2665"/>
                    <a:pt x="3491" y="2381"/>
                  </a:cubicBezTo>
                  <a:cubicBezTo>
                    <a:pt x="2943" y="1447"/>
                    <a:pt x="2172" y="676"/>
                    <a:pt x="1259" y="108"/>
                  </a:cubicBezTo>
                  <a:cubicBezTo>
                    <a:pt x="1139" y="35"/>
                    <a:pt x="100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3815575" y="2573750"/>
              <a:ext cx="67500" cy="75600"/>
            </a:xfrm>
            <a:custGeom>
              <a:avLst/>
              <a:gdLst/>
              <a:ahLst/>
              <a:cxnLst/>
              <a:rect l="l" t="t" r="r" b="b"/>
              <a:pathLst>
                <a:path w="2700" h="3024" extrusionOk="0">
                  <a:moveTo>
                    <a:pt x="801" y="1"/>
                  </a:moveTo>
                  <a:cubicBezTo>
                    <a:pt x="656" y="1"/>
                    <a:pt x="510" y="37"/>
                    <a:pt x="406" y="115"/>
                  </a:cubicBezTo>
                  <a:cubicBezTo>
                    <a:pt x="224" y="217"/>
                    <a:pt x="81" y="379"/>
                    <a:pt x="41" y="582"/>
                  </a:cubicBezTo>
                  <a:cubicBezTo>
                    <a:pt x="0" y="704"/>
                    <a:pt x="0" y="866"/>
                    <a:pt x="21" y="988"/>
                  </a:cubicBezTo>
                  <a:cubicBezTo>
                    <a:pt x="0" y="1049"/>
                    <a:pt x="0" y="1130"/>
                    <a:pt x="0" y="1191"/>
                  </a:cubicBezTo>
                  <a:cubicBezTo>
                    <a:pt x="0" y="1678"/>
                    <a:pt x="203" y="2165"/>
                    <a:pt x="569" y="2490"/>
                  </a:cubicBezTo>
                  <a:cubicBezTo>
                    <a:pt x="772" y="2693"/>
                    <a:pt x="995" y="2815"/>
                    <a:pt x="1238" y="2916"/>
                  </a:cubicBezTo>
                  <a:cubicBezTo>
                    <a:pt x="1320" y="2957"/>
                    <a:pt x="1381" y="2977"/>
                    <a:pt x="1462" y="2977"/>
                  </a:cubicBezTo>
                  <a:cubicBezTo>
                    <a:pt x="1577" y="2994"/>
                    <a:pt x="1692" y="3023"/>
                    <a:pt x="1807" y="3023"/>
                  </a:cubicBezTo>
                  <a:cubicBezTo>
                    <a:pt x="1834" y="3023"/>
                    <a:pt x="1861" y="3022"/>
                    <a:pt x="1888" y="3018"/>
                  </a:cubicBezTo>
                  <a:cubicBezTo>
                    <a:pt x="2172" y="2998"/>
                    <a:pt x="2436" y="2876"/>
                    <a:pt x="2578" y="2632"/>
                  </a:cubicBezTo>
                  <a:cubicBezTo>
                    <a:pt x="2659" y="2490"/>
                    <a:pt x="2700" y="2368"/>
                    <a:pt x="2700" y="2226"/>
                  </a:cubicBezTo>
                  <a:cubicBezTo>
                    <a:pt x="2700" y="2064"/>
                    <a:pt x="2659" y="1942"/>
                    <a:pt x="2578" y="1800"/>
                  </a:cubicBezTo>
                  <a:cubicBezTo>
                    <a:pt x="2233" y="1333"/>
                    <a:pt x="1868" y="866"/>
                    <a:pt x="1502" y="399"/>
                  </a:cubicBezTo>
                  <a:cubicBezTo>
                    <a:pt x="1462" y="298"/>
                    <a:pt x="1381" y="237"/>
                    <a:pt x="1299" y="176"/>
                  </a:cubicBezTo>
                  <a:cubicBezTo>
                    <a:pt x="1218" y="95"/>
                    <a:pt x="1137" y="54"/>
                    <a:pt x="1035" y="34"/>
                  </a:cubicBezTo>
                  <a:cubicBezTo>
                    <a:pt x="963" y="12"/>
                    <a:pt x="882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3955625" y="2023375"/>
              <a:ext cx="89850" cy="110775"/>
            </a:xfrm>
            <a:custGeom>
              <a:avLst/>
              <a:gdLst/>
              <a:ahLst/>
              <a:cxnLst/>
              <a:rect l="l" t="t" r="r" b="b"/>
              <a:pathLst>
                <a:path w="3594" h="4431" extrusionOk="0">
                  <a:moveTo>
                    <a:pt x="954" y="1"/>
                  </a:moveTo>
                  <a:cubicBezTo>
                    <a:pt x="741" y="1"/>
                    <a:pt x="528" y="77"/>
                    <a:pt x="386" y="229"/>
                  </a:cubicBezTo>
                  <a:cubicBezTo>
                    <a:pt x="143" y="493"/>
                    <a:pt x="102" y="838"/>
                    <a:pt x="224" y="1122"/>
                  </a:cubicBezTo>
                  <a:cubicBezTo>
                    <a:pt x="61" y="1386"/>
                    <a:pt x="0" y="1711"/>
                    <a:pt x="183" y="1975"/>
                  </a:cubicBezTo>
                  <a:cubicBezTo>
                    <a:pt x="731" y="2807"/>
                    <a:pt x="1421" y="3578"/>
                    <a:pt x="2193" y="4187"/>
                  </a:cubicBezTo>
                  <a:cubicBezTo>
                    <a:pt x="2375" y="4329"/>
                    <a:pt x="2538" y="4431"/>
                    <a:pt x="2761" y="4431"/>
                  </a:cubicBezTo>
                  <a:cubicBezTo>
                    <a:pt x="2944" y="4431"/>
                    <a:pt x="3106" y="4370"/>
                    <a:pt x="3268" y="4248"/>
                  </a:cubicBezTo>
                  <a:cubicBezTo>
                    <a:pt x="3390" y="4147"/>
                    <a:pt x="3512" y="4005"/>
                    <a:pt x="3553" y="3842"/>
                  </a:cubicBezTo>
                  <a:cubicBezTo>
                    <a:pt x="3593" y="3619"/>
                    <a:pt x="3553" y="3436"/>
                    <a:pt x="3471" y="3213"/>
                  </a:cubicBezTo>
                  <a:cubicBezTo>
                    <a:pt x="2984" y="2137"/>
                    <a:pt x="2314" y="1122"/>
                    <a:pt x="1523" y="229"/>
                  </a:cubicBezTo>
                  <a:cubicBezTo>
                    <a:pt x="1381" y="77"/>
                    <a:pt x="1168" y="1"/>
                    <a:pt x="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4239800" y="2156975"/>
              <a:ext cx="81725" cy="88975"/>
            </a:xfrm>
            <a:custGeom>
              <a:avLst/>
              <a:gdLst/>
              <a:ahLst/>
              <a:cxnLst/>
              <a:rect l="l" t="t" r="r" b="b"/>
              <a:pathLst>
                <a:path w="3269" h="3559" extrusionOk="0">
                  <a:moveTo>
                    <a:pt x="833" y="1"/>
                  </a:moveTo>
                  <a:cubicBezTo>
                    <a:pt x="765" y="1"/>
                    <a:pt x="701" y="8"/>
                    <a:pt x="650" y="20"/>
                  </a:cubicBezTo>
                  <a:cubicBezTo>
                    <a:pt x="447" y="81"/>
                    <a:pt x="244" y="223"/>
                    <a:pt x="162" y="406"/>
                  </a:cubicBezTo>
                  <a:cubicBezTo>
                    <a:pt x="61" y="589"/>
                    <a:pt x="20" y="792"/>
                    <a:pt x="81" y="995"/>
                  </a:cubicBezTo>
                  <a:cubicBezTo>
                    <a:pt x="0" y="1259"/>
                    <a:pt x="61" y="1543"/>
                    <a:pt x="284" y="1746"/>
                  </a:cubicBezTo>
                  <a:lnTo>
                    <a:pt x="1867" y="3329"/>
                  </a:lnTo>
                  <a:cubicBezTo>
                    <a:pt x="2020" y="3482"/>
                    <a:pt x="2221" y="3559"/>
                    <a:pt x="2423" y="3559"/>
                  </a:cubicBezTo>
                  <a:cubicBezTo>
                    <a:pt x="2597" y="3559"/>
                    <a:pt x="2773" y="3502"/>
                    <a:pt x="2923" y="3390"/>
                  </a:cubicBezTo>
                  <a:cubicBezTo>
                    <a:pt x="3045" y="3288"/>
                    <a:pt x="3167" y="3126"/>
                    <a:pt x="3207" y="2964"/>
                  </a:cubicBezTo>
                  <a:cubicBezTo>
                    <a:pt x="3268" y="2740"/>
                    <a:pt x="3227" y="2558"/>
                    <a:pt x="3126" y="2355"/>
                  </a:cubicBezTo>
                  <a:cubicBezTo>
                    <a:pt x="2923" y="1908"/>
                    <a:pt x="2639" y="1502"/>
                    <a:pt x="2334" y="1117"/>
                  </a:cubicBezTo>
                  <a:cubicBezTo>
                    <a:pt x="2030" y="731"/>
                    <a:pt x="1665" y="406"/>
                    <a:pt x="1259" y="102"/>
                  </a:cubicBezTo>
                  <a:cubicBezTo>
                    <a:pt x="1148" y="32"/>
                    <a:pt x="980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9"/>
          <p:cNvGrpSpPr/>
          <p:nvPr/>
        </p:nvGrpSpPr>
        <p:grpSpPr>
          <a:xfrm rot="5886562">
            <a:off x="413728" y="950724"/>
            <a:ext cx="794571" cy="676968"/>
            <a:chOff x="866825" y="995750"/>
            <a:chExt cx="581050" cy="495050"/>
          </a:xfrm>
        </p:grpSpPr>
        <p:sp>
          <p:nvSpPr>
            <p:cNvPr id="187" name="Google Shape;187;p9"/>
            <p:cNvSpPr/>
            <p:nvPr/>
          </p:nvSpPr>
          <p:spPr>
            <a:xfrm>
              <a:off x="953600" y="1302300"/>
              <a:ext cx="62950" cy="68650"/>
            </a:xfrm>
            <a:custGeom>
              <a:avLst/>
              <a:gdLst/>
              <a:ahLst/>
              <a:cxnLst/>
              <a:rect l="l" t="t" r="r" b="b"/>
              <a:pathLst>
                <a:path w="2518" h="2746" extrusionOk="0">
                  <a:moveTo>
                    <a:pt x="680" y="1"/>
                  </a:moveTo>
                  <a:cubicBezTo>
                    <a:pt x="610" y="1"/>
                    <a:pt x="543" y="11"/>
                    <a:pt x="488" y="26"/>
                  </a:cubicBezTo>
                  <a:cubicBezTo>
                    <a:pt x="346" y="67"/>
                    <a:pt x="183" y="168"/>
                    <a:pt x="122" y="311"/>
                  </a:cubicBezTo>
                  <a:cubicBezTo>
                    <a:pt x="41" y="453"/>
                    <a:pt x="1" y="635"/>
                    <a:pt x="62" y="798"/>
                  </a:cubicBezTo>
                  <a:lnTo>
                    <a:pt x="122" y="940"/>
                  </a:lnTo>
                  <a:cubicBezTo>
                    <a:pt x="163" y="1041"/>
                    <a:pt x="244" y="1122"/>
                    <a:pt x="325" y="1163"/>
                  </a:cubicBezTo>
                  <a:cubicBezTo>
                    <a:pt x="386" y="1204"/>
                    <a:pt x="447" y="1265"/>
                    <a:pt x="488" y="1305"/>
                  </a:cubicBezTo>
                  <a:cubicBezTo>
                    <a:pt x="468" y="1386"/>
                    <a:pt x="468" y="1467"/>
                    <a:pt x="468" y="1569"/>
                  </a:cubicBezTo>
                  <a:cubicBezTo>
                    <a:pt x="468" y="1934"/>
                    <a:pt x="691" y="2239"/>
                    <a:pt x="995" y="2442"/>
                  </a:cubicBezTo>
                  <a:cubicBezTo>
                    <a:pt x="1117" y="2543"/>
                    <a:pt x="1259" y="2584"/>
                    <a:pt x="1401" y="2645"/>
                  </a:cubicBezTo>
                  <a:cubicBezTo>
                    <a:pt x="1503" y="2685"/>
                    <a:pt x="1604" y="2706"/>
                    <a:pt x="1706" y="2726"/>
                  </a:cubicBezTo>
                  <a:cubicBezTo>
                    <a:pt x="1759" y="2739"/>
                    <a:pt x="1813" y="2746"/>
                    <a:pt x="1866" y="2746"/>
                  </a:cubicBezTo>
                  <a:cubicBezTo>
                    <a:pt x="2059" y="2746"/>
                    <a:pt x="2248" y="2661"/>
                    <a:pt x="2375" y="2503"/>
                  </a:cubicBezTo>
                  <a:cubicBezTo>
                    <a:pt x="2436" y="2401"/>
                    <a:pt x="2477" y="2320"/>
                    <a:pt x="2497" y="2198"/>
                  </a:cubicBezTo>
                  <a:cubicBezTo>
                    <a:pt x="2518" y="2056"/>
                    <a:pt x="2477" y="1934"/>
                    <a:pt x="2416" y="1792"/>
                  </a:cubicBezTo>
                  <a:cubicBezTo>
                    <a:pt x="2375" y="1691"/>
                    <a:pt x="2315" y="1610"/>
                    <a:pt x="2254" y="1508"/>
                  </a:cubicBezTo>
                  <a:cubicBezTo>
                    <a:pt x="2274" y="1488"/>
                    <a:pt x="2274" y="1447"/>
                    <a:pt x="2274" y="1427"/>
                  </a:cubicBezTo>
                  <a:cubicBezTo>
                    <a:pt x="2294" y="1062"/>
                    <a:pt x="2030" y="716"/>
                    <a:pt x="1685" y="635"/>
                  </a:cubicBezTo>
                  <a:lnTo>
                    <a:pt x="1604" y="635"/>
                  </a:lnTo>
                  <a:cubicBezTo>
                    <a:pt x="1421" y="432"/>
                    <a:pt x="1219" y="250"/>
                    <a:pt x="995" y="87"/>
                  </a:cubicBezTo>
                  <a:cubicBezTo>
                    <a:pt x="908" y="25"/>
                    <a:pt x="791" y="1"/>
                    <a:pt x="680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889675" y="1144000"/>
              <a:ext cx="83750" cy="74600"/>
            </a:xfrm>
            <a:custGeom>
              <a:avLst/>
              <a:gdLst/>
              <a:ahLst/>
              <a:cxnLst/>
              <a:rect l="l" t="t" r="r" b="b"/>
              <a:pathLst>
                <a:path w="3350" h="2984" extrusionOk="0">
                  <a:moveTo>
                    <a:pt x="695" y="1"/>
                  </a:moveTo>
                  <a:cubicBezTo>
                    <a:pt x="423" y="1"/>
                    <a:pt x="132" y="201"/>
                    <a:pt x="81" y="472"/>
                  </a:cubicBezTo>
                  <a:cubicBezTo>
                    <a:pt x="0" y="817"/>
                    <a:pt x="183" y="1142"/>
                    <a:pt x="528" y="1243"/>
                  </a:cubicBezTo>
                  <a:cubicBezTo>
                    <a:pt x="568" y="1264"/>
                    <a:pt x="629" y="1284"/>
                    <a:pt x="670" y="1304"/>
                  </a:cubicBezTo>
                  <a:cubicBezTo>
                    <a:pt x="1076" y="1974"/>
                    <a:pt x="1665" y="2522"/>
                    <a:pt x="2355" y="2908"/>
                  </a:cubicBezTo>
                  <a:cubicBezTo>
                    <a:pt x="2445" y="2957"/>
                    <a:pt x="2556" y="2983"/>
                    <a:pt x="2667" y="2983"/>
                  </a:cubicBezTo>
                  <a:cubicBezTo>
                    <a:pt x="2831" y="2983"/>
                    <a:pt x="2997" y="2927"/>
                    <a:pt x="3106" y="2806"/>
                  </a:cubicBezTo>
                  <a:cubicBezTo>
                    <a:pt x="3309" y="2583"/>
                    <a:pt x="3349" y="2299"/>
                    <a:pt x="3207" y="2035"/>
                  </a:cubicBezTo>
                  <a:cubicBezTo>
                    <a:pt x="2862" y="1304"/>
                    <a:pt x="2253" y="695"/>
                    <a:pt x="1543" y="330"/>
                  </a:cubicBezTo>
                  <a:cubicBezTo>
                    <a:pt x="1441" y="208"/>
                    <a:pt x="1299" y="147"/>
                    <a:pt x="1137" y="127"/>
                  </a:cubicBezTo>
                  <a:cubicBezTo>
                    <a:pt x="1056" y="107"/>
                    <a:pt x="954" y="66"/>
                    <a:pt x="853" y="26"/>
                  </a:cubicBezTo>
                  <a:cubicBezTo>
                    <a:pt x="802" y="9"/>
                    <a:pt x="749" y="1"/>
                    <a:pt x="695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054075" y="1195800"/>
              <a:ext cx="67525" cy="73350"/>
            </a:xfrm>
            <a:custGeom>
              <a:avLst/>
              <a:gdLst/>
              <a:ahLst/>
              <a:cxnLst/>
              <a:rect l="l" t="t" r="r" b="b"/>
              <a:pathLst>
                <a:path w="2701" h="2934" extrusionOk="0">
                  <a:moveTo>
                    <a:pt x="607" y="1"/>
                  </a:moveTo>
                  <a:cubicBezTo>
                    <a:pt x="453" y="1"/>
                    <a:pt x="276" y="94"/>
                    <a:pt x="183" y="186"/>
                  </a:cubicBezTo>
                  <a:cubicBezTo>
                    <a:pt x="82" y="288"/>
                    <a:pt x="1" y="470"/>
                    <a:pt x="1" y="633"/>
                  </a:cubicBezTo>
                  <a:cubicBezTo>
                    <a:pt x="21" y="795"/>
                    <a:pt x="61" y="978"/>
                    <a:pt x="183" y="1079"/>
                  </a:cubicBezTo>
                  <a:cubicBezTo>
                    <a:pt x="224" y="1120"/>
                    <a:pt x="264" y="1140"/>
                    <a:pt x="305" y="1181"/>
                  </a:cubicBezTo>
                  <a:cubicBezTo>
                    <a:pt x="305" y="1282"/>
                    <a:pt x="325" y="1384"/>
                    <a:pt x="386" y="1506"/>
                  </a:cubicBezTo>
                  <a:cubicBezTo>
                    <a:pt x="691" y="2074"/>
                    <a:pt x="1158" y="2561"/>
                    <a:pt x="1726" y="2845"/>
                  </a:cubicBezTo>
                  <a:cubicBezTo>
                    <a:pt x="1837" y="2906"/>
                    <a:pt x="1950" y="2934"/>
                    <a:pt x="2059" y="2934"/>
                  </a:cubicBezTo>
                  <a:cubicBezTo>
                    <a:pt x="2386" y="2934"/>
                    <a:pt x="2665" y="2678"/>
                    <a:pt x="2680" y="2297"/>
                  </a:cubicBezTo>
                  <a:cubicBezTo>
                    <a:pt x="2700" y="1729"/>
                    <a:pt x="2477" y="1201"/>
                    <a:pt x="2112" y="755"/>
                  </a:cubicBezTo>
                  <a:cubicBezTo>
                    <a:pt x="1949" y="572"/>
                    <a:pt x="1726" y="389"/>
                    <a:pt x="1523" y="267"/>
                  </a:cubicBezTo>
                  <a:cubicBezTo>
                    <a:pt x="1381" y="207"/>
                    <a:pt x="1239" y="146"/>
                    <a:pt x="1097" y="85"/>
                  </a:cubicBezTo>
                  <a:cubicBezTo>
                    <a:pt x="955" y="44"/>
                    <a:pt x="792" y="24"/>
                    <a:pt x="650" y="4"/>
                  </a:cubicBezTo>
                  <a:cubicBezTo>
                    <a:pt x="636" y="2"/>
                    <a:pt x="622" y="1"/>
                    <a:pt x="60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034275" y="1053675"/>
              <a:ext cx="75650" cy="73750"/>
            </a:xfrm>
            <a:custGeom>
              <a:avLst/>
              <a:gdLst/>
              <a:ahLst/>
              <a:cxnLst/>
              <a:rect l="l" t="t" r="r" b="b"/>
              <a:pathLst>
                <a:path w="3026" h="2950" extrusionOk="0">
                  <a:moveTo>
                    <a:pt x="842" y="0"/>
                  </a:moveTo>
                  <a:cubicBezTo>
                    <a:pt x="738" y="0"/>
                    <a:pt x="636" y="24"/>
                    <a:pt x="549" y="86"/>
                  </a:cubicBezTo>
                  <a:cubicBezTo>
                    <a:pt x="427" y="147"/>
                    <a:pt x="326" y="269"/>
                    <a:pt x="285" y="391"/>
                  </a:cubicBezTo>
                  <a:cubicBezTo>
                    <a:pt x="245" y="411"/>
                    <a:pt x="224" y="431"/>
                    <a:pt x="184" y="452"/>
                  </a:cubicBezTo>
                  <a:cubicBezTo>
                    <a:pt x="82" y="574"/>
                    <a:pt x="1" y="736"/>
                    <a:pt x="1" y="898"/>
                  </a:cubicBezTo>
                  <a:cubicBezTo>
                    <a:pt x="21" y="1061"/>
                    <a:pt x="62" y="1243"/>
                    <a:pt x="184" y="1365"/>
                  </a:cubicBezTo>
                  <a:lnTo>
                    <a:pt x="1929" y="2766"/>
                  </a:lnTo>
                  <a:cubicBezTo>
                    <a:pt x="2010" y="2827"/>
                    <a:pt x="2092" y="2908"/>
                    <a:pt x="2213" y="2928"/>
                  </a:cubicBezTo>
                  <a:cubicBezTo>
                    <a:pt x="2257" y="2942"/>
                    <a:pt x="2305" y="2949"/>
                    <a:pt x="2355" y="2949"/>
                  </a:cubicBezTo>
                  <a:cubicBezTo>
                    <a:pt x="2445" y="2949"/>
                    <a:pt x="2541" y="2927"/>
                    <a:pt x="2619" y="2888"/>
                  </a:cubicBezTo>
                  <a:cubicBezTo>
                    <a:pt x="2721" y="2847"/>
                    <a:pt x="2802" y="2786"/>
                    <a:pt x="2863" y="2705"/>
                  </a:cubicBezTo>
                  <a:cubicBezTo>
                    <a:pt x="2944" y="2603"/>
                    <a:pt x="3025" y="2441"/>
                    <a:pt x="3005" y="2319"/>
                  </a:cubicBezTo>
                  <a:cubicBezTo>
                    <a:pt x="2985" y="2157"/>
                    <a:pt x="2964" y="2015"/>
                    <a:pt x="2924" y="1852"/>
                  </a:cubicBezTo>
                  <a:cubicBezTo>
                    <a:pt x="2883" y="1710"/>
                    <a:pt x="2822" y="1568"/>
                    <a:pt x="2761" y="1426"/>
                  </a:cubicBezTo>
                  <a:cubicBezTo>
                    <a:pt x="2660" y="1203"/>
                    <a:pt x="2498" y="980"/>
                    <a:pt x="2335" y="797"/>
                  </a:cubicBezTo>
                  <a:cubicBezTo>
                    <a:pt x="2010" y="411"/>
                    <a:pt x="1523" y="127"/>
                    <a:pt x="1036" y="26"/>
                  </a:cubicBezTo>
                  <a:cubicBezTo>
                    <a:pt x="973" y="10"/>
                    <a:pt x="907" y="0"/>
                    <a:pt x="84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866825" y="995750"/>
              <a:ext cx="90875" cy="80900"/>
            </a:xfrm>
            <a:custGeom>
              <a:avLst/>
              <a:gdLst/>
              <a:ahLst/>
              <a:cxnLst/>
              <a:rect l="l" t="t" r="r" b="b"/>
              <a:pathLst>
                <a:path w="3635" h="3236" extrusionOk="0">
                  <a:moveTo>
                    <a:pt x="1018" y="1"/>
                  </a:moveTo>
                  <a:cubicBezTo>
                    <a:pt x="857" y="1"/>
                    <a:pt x="699" y="62"/>
                    <a:pt x="589" y="191"/>
                  </a:cubicBezTo>
                  <a:cubicBezTo>
                    <a:pt x="529" y="232"/>
                    <a:pt x="488" y="292"/>
                    <a:pt x="468" y="353"/>
                  </a:cubicBezTo>
                  <a:cubicBezTo>
                    <a:pt x="427" y="374"/>
                    <a:pt x="407" y="374"/>
                    <a:pt x="386" y="394"/>
                  </a:cubicBezTo>
                  <a:cubicBezTo>
                    <a:pt x="62" y="597"/>
                    <a:pt x="1" y="942"/>
                    <a:pt x="143" y="1267"/>
                  </a:cubicBezTo>
                  <a:cubicBezTo>
                    <a:pt x="630" y="2282"/>
                    <a:pt x="1685" y="3053"/>
                    <a:pt x="2782" y="3215"/>
                  </a:cubicBezTo>
                  <a:cubicBezTo>
                    <a:pt x="2863" y="3225"/>
                    <a:pt x="2934" y="3236"/>
                    <a:pt x="3002" y="3236"/>
                  </a:cubicBezTo>
                  <a:cubicBezTo>
                    <a:pt x="3071" y="3236"/>
                    <a:pt x="3137" y="3225"/>
                    <a:pt x="3208" y="3195"/>
                  </a:cubicBezTo>
                  <a:cubicBezTo>
                    <a:pt x="3330" y="3134"/>
                    <a:pt x="3451" y="3053"/>
                    <a:pt x="3512" y="2931"/>
                  </a:cubicBezTo>
                  <a:cubicBezTo>
                    <a:pt x="3634" y="2688"/>
                    <a:pt x="3614" y="2363"/>
                    <a:pt x="3411" y="2160"/>
                  </a:cubicBezTo>
                  <a:cubicBezTo>
                    <a:pt x="2761" y="1510"/>
                    <a:pt x="2112" y="841"/>
                    <a:pt x="1482" y="191"/>
                  </a:cubicBezTo>
                  <a:cubicBezTo>
                    <a:pt x="1358" y="67"/>
                    <a:pt x="1187" y="1"/>
                    <a:pt x="101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181950" y="1088300"/>
              <a:ext cx="66500" cy="73150"/>
            </a:xfrm>
            <a:custGeom>
              <a:avLst/>
              <a:gdLst/>
              <a:ahLst/>
              <a:cxnLst/>
              <a:rect l="l" t="t" r="r" b="b"/>
              <a:pathLst>
                <a:path w="2660" h="2926" extrusionOk="0">
                  <a:moveTo>
                    <a:pt x="659" y="0"/>
                  </a:moveTo>
                  <a:cubicBezTo>
                    <a:pt x="600" y="0"/>
                    <a:pt x="542" y="7"/>
                    <a:pt x="488" y="21"/>
                  </a:cubicBezTo>
                  <a:cubicBezTo>
                    <a:pt x="346" y="61"/>
                    <a:pt x="183" y="163"/>
                    <a:pt x="122" y="305"/>
                  </a:cubicBezTo>
                  <a:cubicBezTo>
                    <a:pt x="41" y="447"/>
                    <a:pt x="1" y="630"/>
                    <a:pt x="61" y="792"/>
                  </a:cubicBezTo>
                  <a:cubicBezTo>
                    <a:pt x="82" y="914"/>
                    <a:pt x="143" y="995"/>
                    <a:pt x="224" y="1076"/>
                  </a:cubicBezTo>
                  <a:cubicBezTo>
                    <a:pt x="102" y="1218"/>
                    <a:pt x="41" y="1442"/>
                    <a:pt x="82" y="1645"/>
                  </a:cubicBezTo>
                  <a:cubicBezTo>
                    <a:pt x="204" y="2071"/>
                    <a:pt x="488" y="2436"/>
                    <a:pt x="873" y="2680"/>
                  </a:cubicBezTo>
                  <a:cubicBezTo>
                    <a:pt x="1148" y="2839"/>
                    <a:pt x="1465" y="2926"/>
                    <a:pt x="1778" y="2926"/>
                  </a:cubicBezTo>
                  <a:cubicBezTo>
                    <a:pt x="1904" y="2926"/>
                    <a:pt x="2030" y="2912"/>
                    <a:pt x="2152" y="2883"/>
                  </a:cubicBezTo>
                  <a:cubicBezTo>
                    <a:pt x="2294" y="2862"/>
                    <a:pt x="2457" y="2720"/>
                    <a:pt x="2538" y="2599"/>
                  </a:cubicBezTo>
                  <a:cubicBezTo>
                    <a:pt x="2619" y="2456"/>
                    <a:pt x="2660" y="2254"/>
                    <a:pt x="2599" y="2111"/>
                  </a:cubicBezTo>
                  <a:cubicBezTo>
                    <a:pt x="2517" y="1888"/>
                    <a:pt x="2416" y="1685"/>
                    <a:pt x="2294" y="1482"/>
                  </a:cubicBezTo>
                  <a:cubicBezTo>
                    <a:pt x="2172" y="1279"/>
                    <a:pt x="2051" y="1097"/>
                    <a:pt x="1909" y="914"/>
                  </a:cubicBezTo>
                  <a:cubicBezTo>
                    <a:pt x="1645" y="589"/>
                    <a:pt x="1320" y="325"/>
                    <a:pt x="975" y="82"/>
                  </a:cubicBezTo>
                  <a:cubicBezTo>
                    <a:pt x="894" y="28"/>
                    <a:pt x="776" y="0"/>
                    <a:pt x="65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1236750" y="1253075"/>
              <a:ext cx="79700" cy="81400"/>
            </a:xfrm>
            <a:custGeom>
              <a:avLst/>
              <a:gdLst/>
              <a:ahLst/>
              <a:cxnLst/>
              <a:rect l="l" t="t" r="r" b="b"/>
              <a:pathLst>
                <a:path w="3188" h="3256" extrusionOk="0">
                  <a:moveTo>
                    <a:pt x="728" y="1"/>
                  </a:moveTo>
                  <a:cubicBezTo>
                    <a:pt x="503" y="1"/>
                    <a:pt x="273" y="119"/>
                    <a:pt x="163" y="311"/>
                  </a:cubicBezTo>
                  <a:cubicBezTo>
                    <a:pt x="1" y="635"/>
                    <a:pt x="102" y="1001"/>
                    <a:pt x="386" y="1183"/>
                  </a:cubicBezTo>
                  <a:cubicBezTo>
                    <a:pt x="407" y="1204"/>
                    <a:pt x="407" y="1204"/>
                    <a:pt x="407" y="1204"/>
                  </a:cubicBezTo>
                  <a:cubicBezTo>
                    <a:pt x="447" y="1488"/>
                    <a:pt x="508" y="1752"/>
                    <a:pt x="650" y="2016"/>
                  </a:cubicBezTo>
                  <a:cubicBezTo>
                    <a:pt x="752" y="2239"/>
                    <a:pt x="914" y="2442"/>
                    <a:pt x="1077" y="2604"/>
                  </a:cubicBezTo>
                  <a:cubicBezTo>
                    <a:pt x="1482" y="2990"/>
                    <a:pt x="1970" y="3213"/>
                    <a:pt x="2518" y="3254"/>
                  </a:cubicBezTo>
                  <a:cubicBezTo>
                    <a:pt x="2530" y="3255"/>
                    <a:pt x="2543" y="3256"/>
                    <a:pt x="2556" y="3256"/>
                  </a:cubicBezTo>
                  <a:cubicBezTo>
                    <a:pt x="2766" y="3256"/>
                    <a:pt x="2970" y="3102"/>
                    <a:pt x="3066" y="2949"/>
                  </a:cubicBezTo>
                  <a:cubicBezTo>
                    <a:pt x="3187" y="2746"/>
                    <a:pt x="3187" y="2503"/>
                    <a:pt x="3066" y="2300"/>
                  </a:cubicBezTo>
                  <a:cubicBezTo>
                    <a:pt x="2599" y="1407"/>
                    <a:pt x="1888" y="656"/>
                    <a:pt x="1036" y="87"/>
                  </a:cubicBezTo>
                  <a:cubicBezTo>
                    <a:pt x="944" y="28"/>
                    <a:pt x="836" y="1"/>
                    <a:pt x="72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1117000" y="1366475"/>
              <a:ext cx="76150" cy="72975"/>
            </a:xfrm>
            <a:custGeom>
              <a:avLst/>
              <a:gdLst/>
              <a:ahLst/>
              <a:cxnLst/>
              <a:rect l="l" t="t" r="r" b="b"/>
              <a:pathLst>
                <a:path w="3046" h="2919" extrusionOk="0">
                  <a:moveTo>
                    <a:pt x="653" y="1"/>
                  </a:moveTo>
                  <a:cubicBezTo>
                    <a:pt x="607" y="1"/>
                    <a:pt x="559" y="6"/>
                    <a:pt x="508" y="17"/>
                  </a:cubicBezTo>
                  <a:cubicBezTo>
                    <a:pt x="366" y="57"/>
                    <a:pt x="203" y="179"/>
                    <a:pt x="143" y="301"/>
                  </a:cubicBezTo>
                  <a:cubicBezTo>
                    <a:pt x="61" y="463"/>
                    <a:pt x="21" y="626"/>
                    <a:pt x="82" y="788"/>
                  </a:cubicBezTo>
                  <a:cubicBezTo>
                    <a:pt x="82" y="829"/>
                    <a:pt x="82" y="849"/>
                    <a:pt x="102" y="869"/>
                  </a:cubicBezTo>
                  <a:cubicBezTo>
                    <a:pt x="41" y="971"/>
                    <a:pt x="0" y="1072"/>
                    <a:pt x="0" y="1194"/>
                  </a:cubicBezTo>
                  <a:cubicBezTo>
                    <a:pt x="21" y="1377"/>
                    <a:pt x="82" y="1519"/>
                    <a:pt x="183" y="1641"/>
                  </a:cubicBezTo>
                  <a:cubicBezTo>
                    <a:pt x="711" y="2270"/>
                    <a:pt x="1442" y="2716"/>
                    <a:pt x="2233" y="2899"/>
                  </a:cubicBezTo>
                  <a:cubicBezTo>
                    <a:pt x="2286" y="2912"/>
                    <a:pt x="2340" y="2919"/>
                    <a:pt x="2394" y="2919"/>
                  </a:cubicBezTo>
                  <a:cubicBezTo>
                    <a:pt x="2587" y="2919"/>
                    <a:pt x="2776" y="2835"/>
                    <a:pt x="2903" y="2676"/>
                  </a:cubicBezTo>
                  <a:cubicBezTo>
                    <a:pt x="2964" y="2595"/>
                    <a:pt x="3005" y="2493"/>
                    <a:pt x="3025" y="2371"/>
                  </a:cubicBezTo>
                  <a:cubicBezTo>
                    <a:pt x="3045" y="2229"/>
                    <a:pt x="3005" y="2108"/>
                    <a:pt x="2944" y="1965"/>
                  </a:cubicBezTo>
                  <a:cubicBezTo>
                    <a:pt x="2558" y="1154"/>
                    <a:pt x="1848" y="443"/>
                    <a:pt x="995" y="78"/>
                  </a:cubicBezTo>
                  <a:cubicBezTo>
                    <a:pt x="878" y="34"/>
                    <a:pt x="772" y="1"/>
                    <a:pt x="653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1288525" y="1416225"/>
              <a:ext cx="65475" cy="74575"/>
            </a:xfrm>
            <a:custGeom>
              <a:avLst/>
              <a:gdLst/>
              <a:ahLst/>
              <a:cxnLst/>
              <a:rect l="l" t="t" r="r" b="b"/>
              <a:pathLst>
                <a:path w="2619" h="2983" extrusionOk="0">
                  <a:moveTo>
                    <a:pt x="704" y="0"/>
                  </a:moveTo>
                  <a:cubicBezTo>
                    <a:pt x="578" y="0"/>
                    <a:pt x="434" y="38"/>
                    <a:pt x="345" y="97"/>
                  </a:cubicBezTo>
                  <a:cubicBezTo>
                    <a:pt x="203" y="158"/>
                    <a:pt x="81" y="320"/>
                    <a:pt x="41" y="463"/>
                  </a:cubicBezTo>
                  <a:cubicBezTo>
                    <a:pt x="0" y="625"/>
                    <a:pt x="20" y="808"/>
                    <a:pt x="102" y="950"/>
                  </a:cubicBezTo>
                  <a:cubicBezTo>
                    <a:pt x="122" y="970"/>
                    <a:pt x="122" y="970"/>
                    <a:pt x="142" y="990"/>
                  </a:cubicBezTo>
                  <a:cubicBezTo>
                    <a:pt x="102" y="1112"/>
                    <a:pt x="102" y="1214"/>
                    <a:pt x="122" y="1335"/>
                  </a:cubicBezTo>
                  <a:cubicBezTo>
                    <a:pt x="183" y="1741"/>
                    <a:pt x="426" y="2147"/>
                    <a:pt x="711" y="2411"/>
                  </a:cubicBezTo>
                  <a:cubicBezTo>
                    <a:pt x="873" y="2553"/>
                    <a:pt x="1035" y="2675"/>
                    <a:pt x="1218" y="2776"/>
                  </a:cubicBezTo>
                  <a:cubicBezTo>
                    <a:pt x="1319" y="2817"/>
                    <a:pt x="1441" y="2878"/>
                    <a:pt x="1563" y="2919"/>
                  </a:cubicBezTo>
                  <a:cubicBezTo>
                    <a:pt x="1685" y="2959"/>
                    <a:pt x="1827" y="2959"/>
                    <a:pt x="1969" y="2979"/>
                  </a:cubicBezTo>
                  <a:cubicBezTo>
                    <a:pt x="1981" y="2981"/>
                    <a:pt x="1994" y="2982"/>
                    <a:pt x="2007" y="2982"/>
                  </a:cubicBezTo>
                  <a:cubicBezTo>
                    <a:pt x="2146" y="2982"/>
                    <a:pt x="2323" y="2889"/>
                    <a:pt x="2416" y="2797"/>
                  </a:cubicBezTo>
                  <a:cubicBezTo>
                    <a:pt x="2517" y="2675"/>
                    <a:pt x="2618" y="2513"/>
                    <a:pt x="2598" y="2350"/>
                  </a:cubicBezTo>
                  <a:cubicBezTo>
                    <a:pt x="2558" y="2107"/>
                    <a:pt x="2517" y="1863"/>
                    <a:pt x="2416" y="1620"/>
                  </a:cubicBezTo>
                  <a:cubicBezTo>
                    <a:pt x="2334" y="1396"/>
                    <a:pt x="2233" y="1193"/>
                    <a:pt x="2070" y="990"/>
                  </a:cubicBezTo>
                  <a:cubicBezTo>
                    <a:pt x="1928" y="787"/>
                    <a:pt x="1766" y="625"/>
                    <a:pt x="1583" y="463"/>
                  </a:cubicBezTo>
                  <a:cubicBezTo>
                    <a:pt x="1462" y="381"/>
                    <a:pt x="1340" y="280"/>
                    <a:pt x="1218" y="219"/>
                  </a:cubicBezTo>
                  <a:cubicBezTo>
                    <a:pt x="1096" y="138"/>
                    <a:pt x="954" y="77"/>
                    <a:pt x="832" y="16"/>
                  </a:cubicBezTo>
                  <a:cubicBezTo>
                    <a:pt x="794" y="5"/>
                    <a:pt x="750" y="0"/>
                    <a:pt x="704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1315400" y="1138400"/>
              <a:ext cx="73625" cy="76325"/>
            </a:xfrm>
            <a:custGeom>
              <a:avLst/>
              <a:gdLst/>
              <a:ahLst/>
              <a:cxnLst/>
              <a:rect l="l" t="t" r="r" b="b"/>
              <a:pathLst>
                <a:path w="2945" h="3053" extrusionOk="0">
                  <a:moveTo>
                    <a:pt x="738" y="1"/>
                  </a:moveTo>
                  <a:cubicBezTo>
                    <a:pt x="514" y="1"/>
                    <a:pt x="280" y="118"/>
                    <a:pt x="184" y="310"/>
                  </a:cubicBezTo>
                  <a:cubicBezTo>
                    <a:pt x="1" y="635"/>
                    <a:pt x="102" y="980"/>
                    <a:pt x="407" y="1183"/>
                  </a:cubicBezTo>
                  <a:lnTo>
                    <a:pt x="427" y="1183"/>
                  </a:lnTo>
                  <a:cubicBezTo>
                    <a:pt x="387" y="1244"/>
                    <a:pt x="366" y="1285"/>
                    <a:pt x="366" y="1346"/>
                  </a:cubicBezTo>
                  <a:cubicBezTo>
                    <a:pt x="346" y="1386"/>
                    <a:pt x="346" y="1447"/>
                    <a:pt x="346" y="1508"/>
                  </a:cubicBezTo>
                  <a:cubicBezTo>
                    <a:pt x="346" y="1630"/>
                    <a:pt x="366" y="1731"/>
                    <a:pt x="427" y="1833"/>
                  </a:cubicBezTo>
                  <a:cubicBezTo>
                    <a:pt x="732" y="2543"/>
                    <a:pt x="1503" y="3010"/>
                    <a:pt x="2274" y="3051"/>
                  </a:cubicBezTo>
                  <a:cubicBezTo>
                    <a:pt x="2288" y="3052"/>
                    <a:pt x="2303" y="3053"/>
                    <a:pt x="2317" y="3053"/>
                  </a:cubicBezTo>
                  <a:cubicBezTo>
                    <a:pt x="2526" y="3053"/>
                    <a:pt x="2727" y="2917"/>
                    <a:pt x="2822" y="2746"/>
                  </a:cubicBezTo>
                  <a:cubicBezTo>
                    <a:pt x="2944" y="2523"/>
                    <a:pt x="2924" y="2300"/>
                    <a:pt x="2822" y="2097"/>
                  </a:cubicBezTo>
                  <a:cubicBezTo>
                    <a:pt x="2437" y="1285"/>
                    <a:pt x="1787" y="595"/>
                    <a:pt x="1036" y="87"/>
                  </a:cubicBezTo>
                  <a:cubicBezTo>
                    <a:pt x="950" y="28"/>
                    <a:pt x="846" y="1"/>
                    <a:pt x="73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1373775" y="1299900"/>
              <a:ext cx="74100" cy="68750"/>
            </a:xfrm>
            <a:custGeom>
              <a:avLst/>
              <a:gdLst/>
              <a:ahLst/>
              <a:cxnLst/>
              <a:rect l="l" t="t" r="r" b="b"/>
              <a:pathLst>
                <a:path w="2964" h="2750" extrusionOk="0">
                  <a:moveTo>
                    <a:pt x="720" y="1"/>
                  </a:moveTo>
                  <a:cubicBezTo>
                    <a:pt x="661" y="1"/>
                    <a:pt x="602" y="7"/>
                    <a:pt x="548" y="21"/>
                  </a:cubicBezTo>
                  <a:cubicBezTo>
                    <a:pt x="406" y="61"/>
                    <a:pt x="244" y="163"/>
                    <a:pt x="183" y="305"/>
                  </a:cubicBezTo>
                  <a:cubicBezTo>
                    <a:pt x="0" y="630"/>
                    <a:pt x="102" y="975"/>
                    <a:pt x="406" y="1178"/>
                  </a:cubicBezTo>
                  <a:cubicBezTo>
                    <a:pt x="487" y="1239"/>
                    <a:pt x="568" y="1300"/>
                    <a:pt x="650" y="1361"/>
                  </a:cubicBezTo>
                  <a:cubicBezTo>
                    <a:pt x="609" y="1523"/>
                    <a:pt x="609" y="1706"/>
                    <a:pt x="711" y="1888"/>
                  </a:cubicBezTo>
                  <a:cubicBezTo>
                    <a:pt x="853" y="2152"/>
                    <a:pt x="1096" y="2396"/>
                    <a:pt x="1360" y="2538"/>
                  </a:cubicBezTo>
                  <a:cubicBezTo>
                    <a:pt x="1601" y="2658"/>
                    <a:pt x="1872" y="2750"/>
                    <a:pt x="2134" y="2750"/>
                  </a:cubicBezTo>
                  <a:cubicBezTo>
                    <a:pt x="2181" y="2750"/>
                    <a:pt x="2227" y="2747"/>
                    <a:pt x="2273" y="2741"/>
                  </a:cubicBezTo>
                  <a:cubicBezTo>
                    <a:pt x="2517" y="2720"/>
                    <a:pt x="2700" y="2639"/>
                    <a:pt x="2821" y="2436"/>
                  </a:cubicBezTo>
                  <a:cubicBezTo>
                    <a:pt x="2943" y="2254"/>
                    <a:pt x="2964" y="1969"/>
                    <a:pt x="2821" y="1787"/>
                  </a:cubicBezTo>
                  <a:cubicBezTo>
                    <a:pt x="2578" y="1462"/>
                    <a:pt x="2314" y="1137"/>
                    <a:pt x="2010" y="853"/>
                  </a:cubicBezTo>
                  <a:cubicBezTo>
                    <a:pt x="1705" y="569"/>
                    <a:pt x="1380" y="305"/>
                    <a:pt x="1035" y="82"/>
                  </a:cubicBezTo>
                  <a:cubicBezTo>
                    <a:pt x="954" y="28"/>
                    <a:pt x="837" y="1"/>
                    <a:pt x="720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seva One"/>
              <a:buNone/>
              <a:defRPr sz="35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12600"/>
            <a:ext cx="7713900" cy="3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4" r:id="rId11"/>
    <p:sldLayoutId id="2147483665" r:id="rId12"/>
    <p:sldLayoutId id="2147483668" r:id="rId13"/>
    <p:sldLayoutId id="214748366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Pandemic Complicates College Plans For High School Students |  Here &amp; Now">
            <a:extLst>
              <a:ext uri="{FF2B5EF4-FFF2-40B4-BE49-F238E27FC236}">
                <a16:creationId xmlns:a16="http://schemas.microsoft.com/office/drawing/2014/main" id="{CE3D4ED1-871C-483D-872D-9647EBB11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r="23752"/>
          <a:stretch/>
        </p:blipFill>
        <p:spPr bwMode="auto">
          <a:xfrm>
            <a:off x="5813925" y="1487523"/>
            <a:ext cx="3030000" cy="36828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" name="Google Shape;440;p27"/>
          <p:cNvSpPr txBox="1">
            <a:spLocks noGrp="1"/>
          </p:cNvSpPr>
          <p:nvPr>
            <p:ph type="ctrTitle"/>
          </p:nvPr>
        </p:nvSpPr>
        <p:spPr>
          <a:xfrm>
            <a:off x="795528" y="1033272"/>
            <a:ext cx="50931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Kamo nakon osnovne?</a:t>
            </a:r>
            <a:endParaRPr dirty="0"/>
          </a:p>
        </p:txBody>
      </p:sp>
      <p:sp>
        <p:nvSpPr>
          <p:cNvPr id="441" name="Google Shape;441;p27"/>
          <p:cNvSpPr txBox="1">
            <a:spLocks noGrp="1"/>
          </p:cNvSpPr>
          <p:nvPr>
            <p:ph type="subTitle" idx="1"/>
          </p:nvPr>
        </p:nvSpPr>
        <p:spPr>
          <a:xfrm>
            <a:off x="795528" y="2852928"/>
            <a:ext cx="50931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Upisi u srednju školu </a:t>
            </a:r>
            <a:r>
              <a:rPr lang="hr-HR" dirty="0" err="1"/>
              <a:t>šk.god</a:t>
            </a:r>
            <a:r>
              <a:rPr lang="hr-HR" dirty="0"/>
              <a:t>. 2022./2023. </a:t>
            </a:r>
            <a:endParaRPr dirty="0"/>
          </a:p>
        </p:txBody>
      </p:sp>
      <p:grpSp>
        <p:nvGrpSpPr>
          <p:cNvPr id="442" name="Google Shape;442;p27"/>
          <p:cNvGrpSpPr/>
          <p:nvPr/>
        </p:nvGrpSpPr>
        <p:grpSpPr>
          <a:xfrm>
            <a:off x="6321675" y="-942075"/>
            <a:ext cx="429825" cy="583625"/>
            <a:chOff x="-2814225" y="1882025"/>
            <a:chExt cx="429825" cy="583625"/>
          </a:xfrm>
        </p:grpSpPr>
        <p:sp>
          <p:nvSpPr>
            <p:cNvPr id="443" name="Google Shape;443;p27"/>
            <p:cNvSpPr/>
            <p:nvPr/>
          </p:nvSpPr>
          <p:spPr>
            <a:xfrm>
              <a:off x="-2814225" y="2189500"/>
              <a:ext cx="64450" cy="77250"/>
            </a:xfrm>
            <a:custGeom>
              <a:avLst/>
              <a:gdLst/>
              <a:ahLst/>
              <a:cxnLst/>
              <a:rect l="l" t="t" r="r" b="b"/>
              <a:pathLst>
                <a:path w="2578" h="3090" extrusionOk="0">
                  <a:moveTo>
                    <a:pt x="781" y="0"/>
                  </a:moveTo>
                  <a:cubicBezTo>
                    <a:pt x="764" y="0"/>
                    <a:pt x="747" y="1"/>
                    <a:pt x="731" y="4"/>
                  </a:cubicBezTo>
                  <a:cubicBezTo>
                    <a:pt x="548" y="4"/>
                    <a:pt x="365" y="65"/>
                    <a:pt x="223" y="207"/>
                  </a:cubicBezTo>
                  <a:cubicBezTo>
                    <a:pt x="101" y="349"/>
                    <a:pt x="41" y="512"/>
                    <a:pt x="20" y="694"/>
                  </a:cubicBezTo>
                  <a:cubicBezTo>
                    <a:pt x="0" y="938"/>
                    <a:pt x="41" y="1202"/>
                    <a:pt x="101" y="1425"/>
                  </a:cubicBezTo>
                  <a:cubicBezTo>
                    <a:pt x="162" y="1668"/>
                    <a:pt x="264" y="1892"/>
                    <a:pt x="386" y="2095"/>
                  </a:cubicBezTo>
                  <a:cubicBezTo>
                    <a:pt x="690" y="2562"/>
                    <a:pt x="1116" y="2886"/>
                    <a:pt x="1644" y="3069"/>
                  </a:cubicBezTo>
                  <a:cubicBezTo>
                    <a:pt x="1699" y="3083"/>
                    <a:pt x="1756" y="3089"/>
                    <a:pt x="1813" y="3089"/>
                  </a:cubicBezTo>
                  <a:cubicBezTo>
                    <a:pt x="2009" y="3089"/>
                    <a:pt x="2208" y="3012"/>
                    <a:pt x="2334" y="2886"/>
                  </a:cubicBezTo>
                  <a:cubicBezTo>
                    <a:pt x="2517" y="2704"/>
                    <a:pt x="2578" y="2440"/>
                    <a:pt x="2517" y="2196"/>
                  </a:cubicBezTo>
                  <a:cubicBezTo>
                    <a:pt x="2334" y="1465"/>
                    <a:pt x="1928" y="796"/>
                    <a:pt x="1401" y="288"/>
                  </a:cubicBezTo>
                  <a:cubicBezTo>
                    <a:pt x="1319" y="207"/>
                    <a:pt x="1218" y="146"/>
                    <a:pt x="1116" y="106"/>
                  </a:cubicBezTo>
                  <a:cubicBezTo>
                    <a:pt x="1011" y="53"/>
                    <a:pt x="890" y="0"/>
                    <a:pt x="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-2814225" y="2031900"/>
              <a:ext cx="71550" cy="88400"/>
            </a:xfrm>
            <a:custGeom>
              <a:avLst/>
              <a:gdLst/>
              <a:ahLst/>
              <a:cxnLst/>
              <a:rect l="l" t="t" r="r" b="b"/>
              <a:pathLst>
                <a:path w="2862" h="3536" extrusionOk="0">
                  <a:moveTo>
                    <a:pt x="931" y="0"/>
                  </a:moveTo>
                  <a:cubicBezTo>
                    <a:pt x="790" y="0"/>
                    <a:pt x="647" y="41"/>
                    <a:pt x="528" y="117"/>
                  </a:cubicBezTo>
                  <a:cubicBezTo>
                    <a:pt x="223" y="259"/>
                    <a:pt x="0" y="604"/>
                    <a:pt x="122" y="950"/>
                  </a:cubicBezTo>
                  <a:cubicBezTo>
                    <a:pt x="426" y="1863"/>
                    <a:pt x="934" y="2695"/>
                    <a:pt x="1644" y="3345"/>
                  </a:cubicBezTo>
                  <a:cubicBezTo>
                    <a:pt x="1781" y="3468"/>
                    <a:pt x="1955" y="3536"/>
                    <a:pt x="2141" y="3536"/>
                  </a:cubicBezTo>
                  <a:cubicBezTo>
                    <a:pt x="2230" y="3536"/>
                    <a:pt x="2323" y="3520"/>
                    <a:pt x="2415" y="3487"/>
                  </a:cubicBezTo>
                  <a:cubicBezTo>
                    <a:pt x="2659" y="3385"/>
                    <a:pt x="2862" y="3121"/>
                    <a:pt x="2842" y="2837"/>
                  </a:cubicBezTo>
                  <a:cubicBezTo>
                    <a:pt x="2781" y="1721"/>
                    <a:pt x="2212" y="706"/>
                    <a:pt x="1279" y="97"/>
                  </a:cubicBezTo>
                  <a:cubicBezTo>
                    <a:pt x="1175" y="31"/>
                    <a:pt x="1054" y="0"/>
                    <a:pt x="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-2647300" y="2072200"/>
              <a:ext cx="72600" cy="81725"/>
            </a:xfrm>
            <a:custGeom>
              <a:avLst/>
              <a:gdLst/>
              <a:ahLst/>
              <a:cxnLst/>
              <a:rect l="l" t="t" r="r" b="b"/>
              <a:pathLst>
                <a:path w="2904" h="3269" extrusionOk="0">
                  <a:moveTo>
                    <a:pt x="884" y="1"/>
                  </a:moveTo>
                  <a:cubicBezTo>
                    <a:pt x="787" y="1"/>
                    <a:pt x="685" y="21"/>
                    <a:pt x="590" y="68"/>
                  </a:cubicBezTo>
                  <a:lnTo>
                    <a:pt x="549" y="68"/>
                  </a:lnTo>
                  <a:cubicBezTo>
                    <a:pt x="387" y="129"/>
                    <a:pt x="224" y="231"/>
                    <a:pt x="123" y="393"/>
                  </a:cubicBezTo>
                  <a:cubicBezTo>
                    <a:pt x="42" y="555"/>
                    <a:pt x="1" y="758"/>
                    <a:pt x="62" y="941"/>
                  </a:cubicBezTo>
                  <a:cubicBezTo>
                    <a:pt x="224" y="1367"/>
                    <a:pt x="407" y="1773"/>
                    <a:pt x="691" y="2118"/>
                  </a:cubicBezTo>
                  <a:cubicBezTo>
                    <a:pt x="833" y="2321"/>
                    <a:pt x="996" y="2524"/>
                    <a:pt x="1178" y="2687"/>
                  </a:cubicBezTo>
                  <a:cubicBezTo>
                    <a:pt x="1361" y="2869"/>
                    <a:pt x="1544" y="3011"/>
                    <a:pt x="1747" y="3174"/>
                  </a:cubicBezTo>
                  <a:lnTo>
                    <a:pt x="1929" y="3235"/>
                  </a:lnTo>
                  <a:cubicBezTo>
                    <a:pt x="1977" y="3258"/>
                    <a:pt x="2031" y="3268"/>
                    <a:pt x="2089" y="3268"/>
                  </a:cubicBezTo>
                  <a:cubicBezTo>
                    <a:pt x="2129" y="3268"/>
                    <a:pt x="2171" y="3263"/>
                    <a:pt x="2213" y="3255"/>
                  </a:cubicBezTo>
                  <a:cubicBezTo>
                    <a:pt x="2355" y="3235"/>
                    <a:pt x="2498" y="3174"/>
                    <a:pt x="2619" y="3052"/>
                  </a:cubicBezTo>
                  <a:cubicBezTo>
                    <a:pt x="2822" y="2829"/>
                    <a:pt x="2903" y="2463"/>
                    <a:pt x="2721" y="2199"/>
                  </a:cubicBezTo>
                  <a:cubicBezTo>
                    <a:pt x="2315" y="1591"/>
                    <a:pt x="1909" y="961"/>
                    <a:pt x="1503" y="352"/>
                  </a:cubicBezTo>
                  <a:cubicBezTo>
                    <a:pt x="1401" y="190"/>
                    <a:pt x="1259" y="68"/>
                    <a:pt x="1077" y="28"/>
                  </a:cubicBezTo>
                  <a:cubicBezTo>
                    <a:pt x="1018" y="11"/>
                    <a:pt x="952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-2635625" y="2247125"/>
              <a:ext cx="74625" cy="88775"/>
            </a:xfrm>
            <a:custGeom>
              <a:avLst/>
              <a:gdLst/>
              <a:ahLst/>
              <a:cxnLst/>
              <a:rect l="l" t="t" r="r" b="b"/>
              <a:pathLst>
                <a:path w="2985" h="3551" extrusionOk="0">
                  <a:moveTo>
                    <a:pt x="746" y="0"/>
                  </a:moveTo>
                  <a:cubicBezTo>
                    <a:pt x="493" y="0"/>
                    <a:pt x="227" y="137"/>
                    <a:pt x="102" y="358"/>
                  </a:cubicBezTo>
                  <a:cubicBezTo>
                    <a:pt x="1" y="581"/>
                    <a:pt x="1" y="825"/>
                    <a:pt x="102" y="1028"/>
                  </a:cubicBezTo>
                  <a:cubicBezTo>
                    <a:pt x="62" y="2165"/>
                    <a:pt x="934" y="3301"/>
                    <a:pt x="2051" y="3524"/>
                  </a:cubicBezTo>
                  <a:cubicBezTo>
                    <a:pt x="2118" y="3541"/>
                    <a:pt x="2187" y="3550"/>
                    <a:pt x="2256" y="3550"/>
                  </a:cubicBezTo>
                  <a:cubicBezTo>
                    <a:pt x="2434" y="3550"/>
                    <a:pt x="2609" y="3489"/>
                    <a:pt x="2741" y="3342"/>
                  </a:cubicBezTo>
                  <a:cubicBezTo>
                    <a:pt x="2924" y="3179"/>
                    <a:pt x="2985" y="2916"/>
                    <a:pt x="2924" y="2672"/>
                  </a:cubicBezTo>
                  <a:cubicBezTo>
                    <a:pt x="2660" y="1617"/>
                    <a:pt x="1990" y="683"/>
                    <a:pt x="1077" y="94"/>
                  </a:cubicBezTo>
                  <a:cubicBezTo>
                    <a:pt x="980" y="30"/>
                    <a:pt x="865" y="0"/>
                    <a:pt x="7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-2671150" y="1882025"/>
              <a:ext cx="71575" cy="81275"/>
            </a:xfrm>
            <a:custGeom>
              <a:avLst/>
              <a:gdLst/>
              <a:ahLst/>
              <a:cxnLst/>
              <a:rect l="l" t="t" r="r" b="b"/>
              <a:pathLst>
                <a:path w="2863" h="3251" extrusionOk="0">
                  <a:moveTo>
                    <a:pt x="779" y="0"/>
                  </a:moveTo>
                  <a:cubicBezTo>
                    <a:pt x="763" y="0"/>
                    <a:pt x="747" y="1"/>
                    <a:pt x="732" y="3"/>
                  </a:cubicBezTo>
                  <a:cubicBezTo>
                    <a:pt x="366" y="23"/>
                    <a:pt x="1" y="307"/>
                    <a:pt x="21" y="713"/>
                  </a:cubicBezTo>
                  <a:cubicBezTo>
                    <a:pt x="62" y="1850"/>
                    <a:pt x="853" y="2885"/>
                    <a:pt x="1950" y="3230"/>
                  </a:cubicBezTo>
                  <a:cubicBezTo>
                    <a:pt x="2004" y="3244"/>
                    <a:pt x="2061" y="3250"/>
                    <a:pt x="2118" y="3250"/>
                  </a:cubicBezTo>
                  <a:cubicBezTo>
                    <a:pt x="2315" y="3250"/>
                    <a:pt x="2514" y="3173"/>
                    <a:pt x="2640" y="3047"/>
                  </a:cubicBezTo>
                  <a:cubicBezTo>
                    <a:pt x="2843" y="2844"/>
                    <a:pt x="2863" y="2601"/>
                    <a:pt x="2822" y="2357"/>
                  </a:cubicBezTo>
                  <a:cubicBezTo>
                    <a:pt x="2701" y="1566"/>
                    <a:pt x="2193" y="876"/>
                    <a:pt x="1544" y="429"/>
                  </a:cubicBezTo>
                  <a:cubicBezTo>
                    <a:pt x="1483" y="388"/>
                    <a:pt x="1422" y="368"/>
                    <a:pt x="1341" y="368"/>
                  </a:cubicBezTo>
                  <a:cubicBezTo>
                    <a:pt x="1320" y="307"/>
                    <a:pt x="1280" y="246"/>
                    <a:pt x="1239" y="206"/>
                  </a:cubicBezTo>
                  <a:cubicBezTo>
                    <a:pt x="1109" y="94"/>
                    <a:pt x="946" y="0"/>
                    <a:pt x="7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-2521950" y="1970000"/>
              <a:ext cx="68525" cy="83750"/>
            </a:xfrm>
            <a:custGeom>
              <a:avLst/>
              <a:gdLst/>
              <a:ahLst/>
              <a:cxnLst/>
              <a:rect l="l" t="t" r="r" b="b"/>
              <a:pathLst>
                <a:path w="2741" h="3350" extrusionOk="0">
                  <a:moveTo>
                    <a:pt x="721" y="0"/>
                  </a:moveTo>
                  <a:cubicBezTo>
                    <a:pt x="550" y="0"/>
                    <a:pt x="381" y="62"/>
                    <a:pt x="264" y="198"/>
                  </a:cubicBezTo>
                  <a:cubicBezTo>
                    <a:pt x="61" y="421"/>
                    <a:pt x="0" y="746"/>
                    <a:pt x="143" y="990"/>
                  </a:cubicBezTo>
                  <a:cubicBezTo>
                    <a:pt x="143" y="1030"/>
                    <a:pt x="122" y="1051"/>
                    <a:pt x="122" y="1071"/>
                  </a:cubicBezTo>
                  <a:cubicBezTo>
                    <a:pt x="61" y="1274"/>
                    <a:pt x="102" y="1436"/>
                    <a:pt x="183" y="1599"/>
                  </a:cubicBezTo>
                  <a:cubicBezTo>
                    <a:pt x="508" y="2289"/>
                    <a:pt x="1036" y="2857"/>
                    <a:pt x="1665" y="3263"/>
                  </a:cubicBezTo>
                  <a:cubicBezTo>
                    <a:pt x="1758" y="3323"/>
                    <a:pt x="1869" y="3350"/>
                    <a:pt x="1982" y="3350"/>
                  </a:cubicBezTo>
                  <a:cubicBezTo>
                    <a:pt x="2138" y="3350"/>
                    <a:pt x="2298" y="3297"/>
                    <a:pt x="2416" y="3202"/>
                  </a:cubicBezTo>
                  <a:cubicBezTo>
                    <a:pt x="2619" y="3060"/>
                    <a:pt x="2741" y="2756"/>
                    <a:pt x="2659" y="2492"/>
                  </a:cubicBezTo>
                  <a:cubicBezTo>
                    <a:pt x="2375" y="1619"/>
                    <a:pt x="1888" y="827"/>
                    <a:pt x="1218" y="198"/>
                  </a:cubicBezTo>
                  <a:cubicBezTo>
                    <a:pt x="1092" y="72"/>
                    <a:pt x="905" y="0"/>
                    <a:pt x="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-2474750" y="2156275"/>
              <a:ext cx="90350" cy="91400"/>
            </a:xfrm>
            <a:custGeom>
              <a:avLst/>
              <a:gdLst/>
              <a:ahLst/>
              <a:cxnLst/>
              <a:rect l="l" t="t" r="r" b="b"/>
              <a:pathLst>
                <a:path w="3614" h="3656" extrusionOk="0">
                  <a:moveTo>
                    <a:pt x="924" y="0"/>
                  </a:moveTo>
                  <a:cubicBezTo>
                    <a:pt x="685" y="0"/>
                    <a:pt x="435" y="132"/>
                    <a:pt x="325" y="338"/>
                  </a:cubicBezTo>
                  <a:cubicBezTo>
                    <a:pt x="264" y="440"/>
                    <a:pt x="244" y="541"/>
                    <a:pt x="223" y="643"/>
                  </a:cubicBezTo>
                  <a:cubicBezTo>
                    <a:pt x="142" y="744"/>
                    <a:pt x="61" y="846"/>
                    <a:pt x="41" y="968"/>
                  </a:cubicBezTo>
                  <a:cubicBezTo>
                    <a:pt x="0" y="1130"/>
                    <a:pt x="0" y="1353"/>
                    <a:pt x="102" y="1495"/>
                  </a:cubicBezTo>
                  <a:cubicBezTo>
                    <a:pt x="751" y="2348"/>
                    <a:pt x="1563" y="3079"/>
                    <a:pt x="2537" y="3566"/>
                  </a:cubicBezTo>
                  <a:cubicBezTo>
                    <a:pt x="2647" y="3625"/>
                    <a:pt x="2771" y="3656"/>
                    <a:pt x="2894" y="3656"/>
                  </a:cubicBezTo>
                  <a:cubicBezTo>
                    <a:pt x="3067" y="3656"/>
                    <a:pt x="3239" y="3595"/>
                    <a:pt x="3370" y="3464"/>
                  </a:cubicBezTo>
                  <a:cubicBezTo>
                    <a:pt x="3573" y="3221"/>
                    <a:pt x="3613" y="2916"/>
                    <a:pt x="3471" y="2632"/>
                  </a:cubicBezTo>
                  <a:cubicBezTo>
                    <a:pt x="2964" y="1617"/>
                    <a:pt x="2172" y="744"/>
                    <a:pt x="1238" y="95"/>
                  </a:cubicBezTo>
                  <a:cubicBezTo>
                    <a:pt x="1147" y="30"/>
                    <a:pt x="1037" y="0"/>
                    <a:pt x="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-2462575" y="2318100"/>
              <a:ext cx="77650" cy="90400"/>
            </a:xfrm>
            <a:custGeom>
              <a:avLst/>
              <a:gdLst/>
              <a:ahLst/>
              <a:cxnLst/>
              <a:rect l="l" t="t" r="r" b="b"/>
              <a:pathLst>
                <a:path w="3106" h="3616" extrusionOk="0">
                  <a:moveTo>
                    <a:pt x="761" y="0"/>
                  </a:moveTo>
                  <a:cubicBezTo>
                    <a:pt x="585" y="0"/>
                    <a:pt x="411" y="62"/>
                    <a:pt x="284" y="198"/>
                  </a:cubicBezTo>
                  <a:cubicBezTo>
                    <a:pt x="21" y="483"/>
                    <a:pt x="0" y="929"/>
                    <a:pt x="284" y="1213"/>
                  </a:cubicBezTo>
                  <a:cubicBezTo>
                    <a:pt x="366" y="1274"/>
                    <a:pt x="447" y="1376"/>
                    <a:pt x="508" y="1457"/>
                  </a:cubicBezTo>
                  <a:cubicBezTo>
                    <a:pt x="487" y="1558"/>
                    <a:pt x="467" y="1700"/>
                    <a:pt x="508" y="1822"/>
                  </a:cubicBezTo>
                  <a:cubicBezTo>
                    <a:pt x="670" y="2675"/>
                    <a:pt x="1360" y="3365"/>
                    <a:pt x="2172" y="3588"/>
                  </a:cubicBezTo>
                  <a:cubicBezTo>
                    <a:pt x="2238" y="3607"/>
                    <a:pt x="2303" y="3616"/>
                    <a:pt x="2368" y="3616"/>
                  </a:cubicBezTo>
                  <a:cubicBezTo>
                    <a:pt x="2582" y="3616"/>
                    <a:pt x="2783" y="3516"/>
                    <a:pt x="2923" y="3344"/>
                  </a:cubicBezTo>
                  <a:cubicBezTo>
                    <a:pt x="3106" y="3101"/>
                    <a:pt x="3106" y="2817"/>
                    <a:pt x="2984" y="2553"/>
                  </a:cubicBezTo>
                  <a:cubicBezTo>
                    <a:pt x="2558" y="1680"/>
                    <a:pt x="1969" y="888"/>
                    <a:pt x="1279" y="198"/>
                  </a:cubicBezTo>
                  <a:cubicBezTo>
                    <a:pt x="1142" y="72"/>
                    <a:pt x="950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-2740150" y="2381075"/>
              <a:ext cx="83250" cy="84575"/>
            </a:xfrm>
            <a:custGeom>
              <a:avLst/>
              <a:gdLst/>
              <a:ahLst/>
              <a:cxnLst/>
              <a:rect l="l" t="t" r="r" b="b"/>
              <a:pathLst>
                <a:path w="3330" h="3383" extrusionOk="0">
                  <a:moveTo>
                    <a:pt x="1161" y="0"/>
                  </a:moveTo>
                  <a:cubicBezTo>
                    <a:pt x="1084" y="0"/>
                    <a:pt x="1005" y="10"/>
                    <a:pt x="934" y="34"/>
                  </a:cubicBezTo>
                  <a:cubicBezTo>
                    <a:pt x="873" y="24"/>
                    <a:pt x="817" y="19"/>
                    <a:pt x="764" y="19"/>
                  </a:cubicBezTo>
                  <a:cubicBezTo>
                    <a:pt x="711" y="19"/>
                    <a:pt x="660" y="24"/>
                    <a:pt x="609" y="34"/>
                  </a:cubicBezTo>
                  <a:cubicBezTo>
                    <a:pt x="264" y="156"/>
                    <a:pt x="0" y="521"/>
                    <a:pt x="122" y="907"/>
                  </a:cubicBezTo>
                  <a:cubicBezTo>
                    <a:pt x="305" y="1475"/>
                    <a:pt x="609" y="1962"/>
                    <a:pt x="995" y="2409"/>
                  </a:cubicBezTo>
                  <a:cubicBezTo>
                    <a:pt x="1401" y="2835"/>
                    <a:pt x="1888" y="3139"/>
                    <a:pt x="2436" y="3363"/>
                  </a:cubicBezTo>
                  <a:cubicBezTo>
                    <a:pt x="2497" y="3383"/>
                    <a:pt x="2558" y="3383"/>
                    <a:pt x="2619" y="3383"/>
                  </a:cubicBezTo>
                  <a:cubicBezTo>
                    <a:pt x="2680" y="3383"/>
                    <a:pt x="2741" y="3383"/>
                    <a:pt x="2802" y="3363"/>
                  </a:cubicBezTo>
                  <a:cubicBezTo>
                    <a:pt x="2964" y="3322"/>
                    <a:pt x="3086" y="3241"/>
                    <a:pt x="3187" y="3119"/>
                  </a:cubicBezTo>
                  <a:cubicBezTo>
                    <a:pt x="3248" y="3018"/>
                    <a:pt x="3309" y="2916"/>
                    <a:pt x="3309" y="2774"/>
                  </a:cubicBezTo>
                  <a:cubicBezTo>
                    <a:pt x="3329" y="2632"/>
                    <a:pt x="3329" y="2449"/>
                    <a:pt x="3228" y="2327"/>
                  </a:cubicBezTo>
                  <a:lnTo>
                    <a:pt x="1746" y="338"/>
                  </a:lnTo>
                  <a:cubicBezTo>
                    <a:pt x="1624" y="196"/>
                    <a:pt x="1523" y="74"/>
                    <a:pt x="1320" y="14"/>
                  </a:cubicBezTo>
                  <a:cubicBezTo>
                    <a:pt x="1269" y="5"/>
                    <a:pt x="1215" y="0"/>
                    <a:pt x="1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7"/>
          <p:cNvSpPr/>
          <p:nvPr/>
        </p:nvSpPr>
        <p:spPr>
          <a:xfrm>
            <a:off x="5813925" y="1460700"/>
            <a:ext cx="3030000" cy="3695400"/>
          </a:xfrm>
          <a:prstGeom prst="round2SameRect">
            <a:avLst>
              <a:gd name="adj1" fmla="val 33868"/>
              <a:gd name="adj2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"/>
          <p:cNvSpPr/>
          <p:nvPr/>
        </p:nvSpPr>
        <p:spPr>
          <a:xfrm rot="-7554919" flipH="1">
            <a:off x="8364552" y="-88013"/>
            <a:ext cx="539960" cy="1192697"/>
          </a:xfrm>
          <a:custGeom>
            <a:avLst/>
            <a:gdLst/>
            <a:ahLst/>
            <a:cxnLst/>
            <a:rect l="l" t="t" r="r" b="b"/>
            <a:pathLst>
              <a:path w="21598" h="47707" extrusionOk="0">
                <a:moveTo>
                  <a:pt x="16850" y="0"/>
                </a:moveTo>
                <a:cubicBezTo>
                  <a:pt x="16610" y="0"/>
                  <a:pt x="16361" y="109"/>
                  <a:pt x="16198" y="272"/>
                </a:cubicBezTo>
                <a:cubicBezTo>
                  <a:pt x="15954" y="515"/>
                  <a:pt x="15812" y="840"/>
                  <a:pt x="15691" y="1144"/>
                </a:cubicBezTo>
                <a:cubicBezTo>
                  <a:pt x="14858" y="3519"/>
                  <a:pt x="15244" y="6239"/>
                  <a:pt x="14432" y="8573"/>
                </a:cubicBezTo>
                <a:cubicBezTo>
                  <a:pt x="14432" y="8573"/>
                  <a:pt x="14432" y="8573"/>
                  <a:pt x="14432" y="8553"/>
                </a:cubicBezTo>
                <a:cubicBezTo>
                  <a:pt x="14371" y="7822"/>
                  <a:pt x="14331" y="7071"/>
                  <a:pt x="14249" y="6320"/>
                </a:cubicBezTo>
                <a:cubicBezTo>
                  <a:pt x="14209" y="5874"/>
                  <a:pt x="14148" y="5407"/>
                  <a:pt x="14067" y="4940"/>
                </a:cubicBezTo>
                <a:cubicBezTo>
                  <a:pt x="13986" y="4494"/>
                  <a:pt x="13904" y="4027"/>
                  <a:pt x="13803" y="3580"/>
                </a:cubicBezTo>
                <a:cubicBezTo>
                  <a:pt x="13742" y="3235"/>
                  <a:pt x="13641" y="2931"/>
                  <a:pt x="13356" y="2707"/>
                </a:cubicBezTo>
                <a:lnTo>
                  <a:pt x="13356" y="2707"/>
                </a:lnTo>
                <a:cubicBezTo>
                  <a:pt x="13377" y="3052"/>
                  <a:pt x="13377" y="3337"/>
                  <a:pt x="13417" y="3621"/>
                </a:cubicBezTo>
                <a:cubicBezTo>
                  <a:pt x="13641" y="5366"/>
                  <a:pt x="13945" y="7112"/>
                  <a:pt x="13986" y="8857"/>
                </a:cubicBezTo>
                <a:cubicBezTo>
                  <a:pt x="14026" y="10786"/>
                  <a:pt x="14047" y="12734"/>
                  <a:pt x="13864" y="14663"/>
                </a:cubicBezTo>
                <a:cubicBezTo>
                  <a:pt x="12788" y="13404"/>
                  <a:pt x="11834" y="12024"/>
                  <a:pt x="10961" y="10603"/>
                </a:cubicBezTo>
                <a:cubicBezTo>
                  <a:pt x="10738" y="10217"/>
                  <a:pt x="10494" y="9832"/>
                  <a:pt x="10170" y="9527"/>
                </a:cubicBezTo>
                <a:cubicBezTo>
                  <a:pt x="9873" y="9249"/>
                  <a:pt x="9491" y="9055"/>
                  <a:pt x="9086" y="9055"/>
                </a:cubicBezTo>
                <a:cubicBezTo>
                  <a:pt x="9048" y="9055"/>
                  <a:pt x="9010" y="9057"/>
                  <a:pt x="8972" y="9060"/>
                </a:cubicBezTo>
                <a:cubicBezTo>
                  <a:pt x="8526" y="9101"/>
                  <a:pt x="8099" y="9466"/>
                  <a:pt x="8079" y="9913"/>
                </a:cubicBezTo>
                <a:cubicBezTo>
                  <a:pt x="8079" y="10116"/>
                  <a:pt x="8140" y="10299"/>
                  <a:pt x="8221" y="10481"/>
                </a:cubicBezTo>
                <a:cubicBezTo>
                  <a:pt x="8505" y="11050"/>
                  <a:pt x="8932" y="11516"/>
                  <a:pt x="9378" y="11943"/>
                </a:cubicBezTo>
                <a:cubicBezTo>
                  <a:pt x="10718" y="13201"/>
                  <a:pt x="12199" y="14297"/>
                  <a:pt x="13823" y="15170"/>
                </a:cubicBezTo>
                <a:cubicBezTo>
                  <a:pt x="13803" y="15272"/>
                  <a:pt x="13803" y="15373"/>
                  <a:pt x="13783" y="15475"/>
                </a:cubicBezTo>
                <a:cubicBezTo>
                  <a:pt x="13519" y="17788"/>
                  <a:pt x="13093" y="20082"/>
                  <a:pt x="12544" y="22335"/>
                </a:cubicBezTo>
                <a:cubicBezTo>
                  <a:pt x="11225" y="20305"/>
                  <a:pt x="10129" y="18113"/>
                  <a:pt x="9175" y="15860"/>
                </a:cubicBezTo>
                <a:cubicBezTo>
                  <a:pt x="8932" y="15332"/>
                  <a:pt x="8708" y="14764"/>
                  <a:pt x="8343" y="14318"/>
                </a:cubicBezTo>
                <a:cubicBezTo>
                  <a:pt x="7957" y="13851"/>
                  <a:pt x="7429" y="13485"/>
                  <a:pt x="6841" y="13445"/>
                </a:cubicBezTo>
                <a:cubicBezTo>
                  <a:pt x="6826" y="13444"/>
                  <a:pt x="6811" y="13444"/>
                  <a:pt x="6796" y="13444"/>
                </a:cubicBezTo>
                <a:cubicBezTo>
                  <a:pt x="6221" y="13444"/>
                  <a:pt x="5620" y="13825"/>
                  <a:pt x="5522" y="14399"/>
                </a:cubicBezTo>
                <a:cubicBezTo>
                  <a:pt x="5461" y="14663"/>
                  <a:pt x="5522" y="14926"/>
                  <a:pt x="5603" y="15170"/>
                </a:cubicBezTo>
                <a:cubicBezTo>
                  <a:pt x="5846" y="15962"/>
                  <a:pt x="6333" y="16672"/>
                  <a:pt x="6841" y="17322"/>
                </a:cubicBezTo>
                <a:cubicBezTo>
                  <a:pt x="8444" y="19372"/>
                  <a:pt x="10332" y="21198"/>
                  <a:pt x="12443" y="22721"/>
                </a:cubicBezTo>
                <a:cubicBezTo>
                  <a:pt x="12281" y="23350"/>
                  <a:pt x="12118" y="23959"/>
                  <a:pt x="11956" y="24568"/>
                </a:cubicBezTo>
                <a:cubicBezTo>
                  <a:pt x="11530" y="26009"/>
                  <a:pt x="11042" y="27409"/>
                  <a:pt x="10535" y="28810"/>
                </a:cubicBezTo>
                <a:cubicBezTo>
                  <a:pt x="9256" y="26334"/>
                  <a:pt x="8262" y="23715"/>
                  <a:pt x="7369" y="21077"/>
                </a:cubicBezTo>
                <a:cubicBezTo>
                  <a:pt x="7145" y="20366"/>
                  <a:pt x="6922" y="19656"/>
                  <a:pt x="6496" y="19047"/>
                </a:cubicBezTo>
                <a:cubicBezTo>
                  <a:pt x="6090" y="18438"/>
                  <a:pt x="5481" y="17931"/>
                  <a:pt x="4750" y="17829"/>
                </a:cubicBezTo>
                <a:cubicBezTo>
                  <a:pt x="4678" y="17819"/>
                  <a:pt x="4606" y="17814"/>
                  <a:pt x="4533" y="17814"/>
                </a:cubicBezTo>
                <a:cubicBezTo>
                  <a:pt x="3866" y="17814"/>
                  <a:pt x="3188" y="18224"/>
                  <a:pt x="3005" y="18864"/>
                </a:cubicBezTo>
                <a:cubicBezTo>
                  <a:pt x="2923" y="19169"/>
                  <a:pt x="2944" y="19514"/>
                  <a:pt x="3025" y="19838"/>
                </a:cubicBezTo>
                <a:cubicBezTo>
                  <a:pt x="3248" y="20833"/>
                  <a:pt x="3776" y="21746"/>
                  <a:pt x="4324" y="22619"/>
                </a:cubicBezTo>
                <a:cubicBezTo>
                  <a:pt x="5988" y="25177"/>
                  <a:pt x="7978" y="27511"/>
                  <a:pt x="10271" y="29541"/>
                </a:cubicBezTo>
                <a:cubicBezTo>
                  <a:pt x="10190" y="29723"/>
                  <a:pt x="10129" y="29926"/>
                  <a:pt x="10048" y="30109"/>
                </a:cubicBezTo>
                <a:cubicBezTo>
                  <a:pt x="9337" y="32017"/>
                  <a:pt x="8485" y="33844"/>
                  <a:pt x="7632" y="35691"/>
                </a:cubicBezTo>
                <a:cubicBezTo>
                  <a:pt x="7227" y="36564"/>
                  <a:pt x="6780" y="37416"/>
                  <a:pt x="6374" y="38269"/>
                </a:cubicBezTo>
                <a:cubicBezTo>
                  <a:pt x="5379" y="35549"/>
                  <a:pt x="4710" y="32707"/>
                  <a:pt x="4182" y="29865"/>
                </a:cubicBezTo>
                <a:cubicBezTo>
                  <a:pt x="4040" y="29135"/>
                  <a:pt x="3898" y="28404"/>
                  <a:pt x="3593" y="27734"/>
                </a:cubicBezTo>
                <a:cubicBezTo>
                  <a:pt x="3268" y="27085"/>
                  <a:pt x="2720" y="26496"/>
                  <a:pt x="2010" y="26293"/>
                </a:cubicBezTo>
                <a:cubicBezTo>
                  <a:pt x="1869" y="26257"/>
                  <a:pt x="1722" y="26239"/>
                  <a:pt x="1574" y="26239"/>
                </a:cubicBezTo>
                <a:cubicBezTo>
                  <a:pt x="977" y="26239"/>
                  <a:pt x="370" y="26531"/>
                  <a:pt x="143" y="27085"/>
                </a:cubicBezTo>
                <a:cubicBezTo>
                  <a:pt x="1" y="27389"/>
                  <a:pt x="1" y="27714"/>
                  <a:pt x="21" y="28039"/>
                </a:cubicBezTo>
                <a:cubicBezTo>
                  <a:pt x="102" y="29074"/>
                  <a:pt x="508" y="30048"/>
                  <a:pt x="934" y="30982"/>
                </a:cubicBezTo>
                <a:cubicBezTo>
                  <a:pt x="2274" y="33824"/>
                  <a:pt x="4019" y="36483"/>
                  <a:pt x="6090" y="38857"/>
                </a:cubicBezTo>
                <a:cubicBezTo>
                  <a:pt x="5319" y="40441"/>
                  <a:pt x="4568" y="42024"/>
                  <a:pt x="3715" y="43546"/>
                </a:cubicBezTo>
                <a:cubicBezTo>
                  <a:pt x="3411" y="44114"/>
                  <a:pt x="3106" y="44683"/>
                  <a:pt x="2863" y="45271"/>
                </a:cubicBezTo>
                <a:cubicBezTo>
                  <a:pt x="2660" y="45738"/>
                  <a:pt x="2416" y="46185"/>
                  <a:pt x="2172" y="46631"/>
                </a:cubicBezTo>
                <a:cubicBezTo>
                  <a:pt x="1990" y="46956"/>
                  <a:pt x="1766" y="47281"/>
                  <a:pt x="1706" y="47646"/>
                </a:cubicBezTo>
                <a:cubicBezTo>
                  <a:pt x="1753" y="47686"/>
                  <a:pt x="1804" y="47707"/>
                  <a:pt x="1855" y="47707"/>
                </a:cubicBezTo>
                <a:cubicBezTo>
                  <a:pt x="1935" y="47707"/>
                  <a:pt x="2017" y="47656"/>
                  <a:pt x="2091" y="47545"/>
                </a:cubicBezTo>
                <a:cubicBezTo>
                  <a:pt x="2213" y="47403"/>
                  <a:pt x="2335" y="47240"/>
                  <a:pt x="2416" y="47058"/>
                </a:cubicBezTo>
                <a:cubicBezTo>
                  <a:pt x="2741" y="46367"/>
                  <a:pt x="3066" y="45677"/>
                  <a:pt x="3492" y="45028"/>
                </a:cubicBezTo>
                <a:cubicBezTo>
                  <a:pt x="3695" y="44703"/>
                  <a:pt x="3857" y="44317"/>
                  <a:pt x="4040" y="43952"/>
                </a:cubicBezTo>
                <a:cubicBezTo>
                  <a:pt x="4425" y="43181"/>
                  <a:pt x="4913" y="42430"/>
                  <a:pt x="5258" y="41618"/>
                </a:cubicBezTo>
                <a:cubicBezTo>
                  <a:pt x="5603" y="40826"/>
                  <a:pt x="5988" y="40075"/>
                  <a:pt x="6374" y="39304"/>
                </a:cubicBezTo>
                <a:cubicBezTo>
                  <a:pt x="7064" y="37985"/>
                  <a:pt x="7673" y="36645"/>
                  <a:pt x="8282" y="35305"/>
                </a:cubicBezTo>
                <a:cubicBezTo>
                  <a:pt x="8952" y="33864"/>
                  <a:pt x="9622" y="32403"/>
                  <a:pt x="10210" y="30921"/>
                </a:cubicBezTo>
                <a:cubicBezTo>
                  <a:pt x="10352" y="30576"/>
                  <a:pt x="10494" y="30211"/>
                  <a:pt x="10637" y="29865"/>
                </a:cubicBezTo>
                <a:cubicBezTo>
                  <a:pt x="10677" y="29906"/>
                  <a:pt x="10718" y="29947"/>
                  <a:pt x="10758" y="29987"/>
                </a:cubicBezTo>
                <a:lnTo>
                  <a:pt x="10961" y="29622"/>
                </a:lnTo>
                <a:cubicBezTo>
                  <a:pt x="10900" y="29541"/>
                  <a:pt x="10860" y="29460"/>
                  <a:pt x="10819" y="29378"/>
                </a:cubicBezTo>
                <a:cubicBezTo>
                  <a:pt x="10819" y="29358"/>
                  <a:pt x="10819" y="29358"/>
                  <a:pt x="10819" y="29358"/>
                </a:cubicBezTo>
                <a:cubicBezTo>
                  <a:pt x="13823" y="29236"/>
                  <a:pt x="16665" y="27836"/>
                  <a:pt x="19060" y="26009"/>
                </a:cubicBezTo>
                <a:cubicBezTo>
                  <a:pt x="19892" y="25359"/>
                  <a:pt x="20745" y="24548"/>
                  <a:pt x="20806" y="23492"/>
                </a:cubicBezTo>
                <a:cubicBezTo>
                  <a:pt x="20826" y="23289"/>
                  <a:pt x="20806" y="23066"/>
                  <a:pt x="20704" y="22883"/>
                </a:cubicBezTo>
                <a:cubicBezTo>
                  <a:pt x="20532" y="22538"/>
                  <a:pt x="20124" y="22374"/>
                  <a:pt x="19737" y="22374"/>
                </a:cubicBezTo>
                <a:cubicBezTo>
                  <a:pt x="19714" y="22374"/>
                  <a:pt x="19691" y="22375"/>
                  <a:pt x="19669" y="22376"/>
                </a:cubicBezTo>
                <a:cubicBezTo>
                  <a:pt x="19263" y="22396"/>
                  <a:pt x="18898" y="22599"/>
                  <a:pt x="18532" y="22802"/>
                </a:cubicBezTo>
                <a:cubicBezTo>
                  <a:pt x="15711" y="24466"/>
                  <a:pt x="13884" y="27592"/>
                  <a:pt x="10961" y="29013"/>
                </a:cubicBezTo>
                <a:cubicBezTo>
                  <a:pt x="11550" y="27430"/>
                  <a:pt x="12078" y="25806"/>
                  <a:pt x="12544" y="24162"/>
                </a:cubicBezTo>
                <a:cubicBezTo>
                  <a:pt x="12666" y="23776"/>
                  <a:pt x="12788" y="23370"/>
                  <a:pt x="12890" y="22964"/>
                </a:cubicBezTo>
                <a:cubicBezTo>
                  <a:pt x="15589" y="22660"/>
                  <a:pt x="18025" y="21117"/>
                  <a:pt x="19994" y="19230"/>
                </a:cubicBezTo>
                <a:cubicBezTo>
                  <a:pt x="20664" y="18600"/>
                  <a:pt x="21333" y="17809"/>
                  <a:pt x="21272" y="16895"/>
                </a:cubicBezTo>
                <a:cubicBezTo>
                  <a:pt x="21272" y="16713"/>
                  <a:pt x="21232" y="16530"/>
                  <a:pt x="21130" y="16368"/>
                </a:cubicBezTo>
                <a:cubicBezTo>
                  <a:pt x="20962" y="16131"/>
                  <a:pt x="20652" y="16007"/>
                  <a:pt x="20354" y="16007"/>
                </a:cubicBezTo>
                <a:cubicBezTo>
                  <a:pt x="20294" y="16007"/>
                  <a:pt x="20234" y="16012"/>
                  <a:pt x="20176" y="16023"/>
                </a:cubicBezTo>
                <a:cubicBezTo>
                  <a:pt x="19831" y="16083"/>
                  <a:pt x="19527" y="16286"/>
                  <a:pt x="19243" y="16510"/>
                </a:cubicBezTo>
                <a:cubicBezTo>
                  <a:pt x="16848" y="18296"/>
                  <a:pt x="15549" y="21381"/>
                  <a:pt x="12930" y="22822"/>
                </a:cubicBezTo>
                <a:lnTo>
                  <a:pt x="12930" y="22822"/>
                </a:lnTo>
                <a:cubicBezTo>
                  <a:pt x="13194" y="21807"/>
                  <a:pt x="13417" y="20772"/>
                  <a:pt x="13600" y="19757"/>
                </a:cubicBezTo>
                <a:cubicBezTo>
                  <a:pt x="13884" y="18296"/>
                  <a:pt x="14087" y="16834"/>
                  <a:pt x="14249" y="15353"/>
                </a:cubicBezTo>
                <a:cubicBezTo>
                  <a:pt x="16706" y="14784"/>
                  <a:pt x="18816" y="13161"/>
                  <a:pt x="20481" y="11253"/>
                </a:cubicBezTo>
                <a:cubicBezTo>
                  <a:pt x="21049" y="10583"/>
                  <a:pt x="21597" y="9791"/>
                  <a:pt x="21475" y="8939"/>
                </a:cubicBezTo>
                <a:cubicBezTo>
                  <a:pt x="21455" y="8756"/>
                  <a:pt x="21394" y="8573"/>
                  <a:pt x="21293" y="8452"/>
                </a:cubicBezTo>
                <a:cubicBezTo>
                  <a:pt x="21130" y="8259"/>
                  <a:pt x="20880" y="8174"/>
                  <a:pt x="20631" y="8174"/>
                </a:cubicBezTo>
                <a:cubicBezTo>
                  <a:pt x="20539" y="8174"/>
                  <a:pt x="20447" y="8186"/>
                  <a:pt x="20359" y="8208"/>
                </a:cubicBezTo>
                <a:cubicBezTo>
                  <a:pt x="20034" y="8309"/>
                  <a:pt x="19770" y="8512"/>
                  <a:pt x="19507" y="8736"/>
                </a:cubicBezTo>
                <a:cubicBezTo>
                  <a:pt x="17477" y="10603"/>
                  <a:pt x="16503" y="13506"/>
                  <a:pt x="14290" y="15129"/>
                </a:cubicBezTo>
                <a:cubicBezTo>
                  <a:pt x="14371" y="14439"/>
                  <a:pt x="14412" y="13729"/>
                  <a:pt x="14452" y="13018"/>
                </a:cubicBezTo>
                <a:cubicBezTo>
                  <a:pt x="14473" y="12288"/>
                  <a:pt x="14513" y="11537"/>
                  <a:pt x="14493" y="10786"/>
                </a:cubicBezTo>
                <a:cubicBezTo>
                  <a:pt x="14493" y="10278"/>
                  <a:pt x="14473" y="9771"/>
                  <a:pt x="14452" y="9263"/>
                </a:cubicBezTo>
                <a:cubicBezTo>
                  <a:pt x="16198" y="7599"/>
                  <a:pt x="17213" y="5265"/>
                  <a:pt x="17741" y="2890"/>
                </a:cubicBezTo>
                <a:cubicBezTo>
                  <a:pt x="17923" y="2038"/>
                  <a:pt x="18025" y="1084"/>
                  <a:pt x="17517" y="373"/>
                </a:cubicBezTo>
                <a:cubicBezTo>
                  <a:pt x="17396" y="231"/>
                  <a:pt x="17274" y="109"/>
                  <a:pt x="17111" y="48"/>
                </a:cubicBezTo>
                <a:cubicBezTo>
                  <a:pt x="17029" y="15"/>
                  <a:pt x="16940" y="0"/>
                  <a:pt x="16850" y="0"/>
                </a:cubicBezTo>
                <a:close/>
              </a:path>
            </a:pathLst>
          </a:custGeom>
          <a:solidFill>
            <a:srgbClr val="0C2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27"/>
          <p:cNvGrpSpPr/>
          <p:nvPr/>
        </p:nvGrpSpPr>
        <p:grpSpPr>
          <a:xfrm rot="-10631140" flipH="1">
            <a:off x="7932056" y="399397"/>
            <a:ext cx="1309233" cy="1640085"/>
            <a:chOff x="4801025" y="1762175"/>
            <a:chExt cx="1309225" cy="1640075"/>
          </a:xfrm>
        </p:grpSpPr>
        <p:sp>
          <p:nvSpPr>
            <p:cNvPr id="456" name="Google Shape;456;p27"/>
            <p:cNvSpPr/>
            <p:nvPr/>
          </p:nvSpPr>
          <p:spPr>
            <a:xfrm>
              <a:off x="5435325" y="2273650"/>
              <a:ext cx="674925" cy="1128600"/>
            </a:xfrm>
            <a:custGeom>
              <a:avLst/>
              <a:gdLst/>
              <a:ahLst/>
              <a:cxnLst/>
              <a:rect l="l" t="t" r="r" b="b"/>
              <a:pathLst>
                <a:path w="26997" h="45144" extrusionOk="0">
                  <a:moveTo>
                    <a:pt x="158" y="1"/>
                  </a:moveTo>
                  <a:cubicBezTo>
                    <a:pt x="53" y="1"/>
                    <a:pt x="0" y="50"/>
                    <a:pt x="0" y="144"/>
                  </a:cubicBezTo>
                  <a:cubicBezTo>
                    <a:pt x="345" y="387"/>
                    <a:pt x="772" y="529"/>
                    <a:pt x="1178" y="692"/>
                  </a:cubicBezTo>
                  <a:lnTo>
                    <a:pt x="1584" y="854"/>
                  </a:lnTo>
                  <a:lnTo>
                    <a:pt x="1989" y="1037"/>
                  </a:lnTo>
                  <a:cubicBezTo>
                    <a:pt x="2274" y="1159"/>
                    <a:pt x="2538" y="1301"/>
                    <a:pt x="2801" y="1443"/>
                  </a:cubicBezTo>
                  <a:cubicBezTo>
                    <a:pt x="3126" y="1605"/>
                    <a:pt x="3451" y="1808"/>
                    <a:pt x="3776" y="1971"/>
                  </a:cubicBezTo>
                  <a:cubicBezTo>
                    <a:pt x="4100" y="2153"/>
                    <a:pt x="4425" y="2316"/>
                    <a:pt x="4750" y="2498"/>
                  </a:cubicBezTo>
                  <a:cubicBezTo>
                    <a:pt x="6719" y="3574"/>
                    <a:pt x="8525" y="4914"/>
                    <a:pt x="10230" y="6355"/>
                  </a:cubicBezTo>
                  <a:lnTo>
                    <a:pt x="11570" y="7512"/>
                  </a:lnTo>
                  <a:lnTo>
                    <a:pt x="12849" y="8750"/>
                  </a:lnTo>
                  <a:cubicBezTo>
                    <a:pt x="14533" y="10414"/>
                    <a:pt x="16096" y="12221"/>
                    <a:pt x="17456" y="14169"/>
                  </a:cubicBezTo>
                  <a:cubicBezTo>
                    <a:pt x="18755" y="16037"/>
                    <a:pt x="19933" y="17985"/>
                    <a:pt x="20947" y="20035"/>
                  </a:cubicBezTo>
                  <a:cubicBezTo>
                    <a:pt x="22551" y="23303"/>
                    <a:pt x="23789" y="26754"/>
                    <a:pt x="24703" y="30265"/>
                  </a:cubicBezTo>
                  <a:cubicBezTo>
                    <a:pt x="25352" y="32782"/>
                    <a:pt x="25778" y="35340"/>
                    <a:pt x="26144" y="37918"/>
                  </a:cubicBezTo>
                  <a:cubicBezTo>
                    <a:pt x="26428" y="39947"/>
                    <a:pt x="26529" y="42018"/>
                    <a:pt x="26692" y="44068"/>
                  </a:cubicBezTo>
                  <a:cubicBezTo>
                    <a:pt x="26712" y="44413"/>
                    <a:pt x="26773" y="44738"/>
                    <a:pt x="26834" y="45143"/>
                  </a:cubicBezTo>
                  <a:cubicBezTo>
                    <a:pt x="26996" y="44798"/>
                    <a:pt x="26996" y="44413"/>
                    <a:pt x="26996" y="44027"/>
                  </a:cubicBezTo>
                  <a:cubicBezTo>
                    <a:pt x="26976" y="43479"/>
                    <a:pt x="26956" y="42931"/>
                    <a:pt x="26935" y="42403"/>
                  </a:cubicBezTo>
                  <a:lnTo>
                    <a:pt x="26874" y="41591"/>
                  </a:lnTo>
                  <a:lnTo>
                    <a:pt x="26813" y="40779"/>
                  </a:lnTo>
                  <a:cubicBezTo>
                    <a:pt x="26732" y="39907"/>
                    <a:pt x="26610" y="39054"/>
                    <a:pt x="26529" y="38181"/>
                  </a:cubicBezTo>
                  <a:cubicBezTo>
                    <a:pt x="26408" y="37329"/>
                    <a:pt x="26306" y="36456"/>
                    <a:pt x="26164" y="35604"/>
                  </a:cubicBezTo>
                  <a:cubicBezTo>
                    <a:pt x="26042" y="34731"/>
                    <a:pt x="25880" y="33878"/>
                    <a:pt x="25717" y="33026"/>
                  </a:cubicBezTo>
                  <a:cubicBezTo>
                    <a:pt x="25535" y="32173"/>
                    <a:pt x="25352" y="31321"/>
                    <a:pt x="25129" y="30489"/>
                  </a:cubicBezTo>
                  <a:cubicBezTo>
                    <a:pt x="24905" y="29616"/>
                    <a:pt x="24662" y="28784"/>
                    <a:pt x="24418" y="27911"/>
                  </a:cubicBezTo>
                  <a:cubicBezTo>
                    <a:pt x="24154" y="27079"/>
                    <a:pt x="23891" y="26226"/>
                    <a:pt x="23586" y="25394"/>
                  </a:cubicBezTo>
                  <a:cubicBezTo>
                    <a:pt x="23322" y="24541"/>
                    <a:pt x="22977" y="23730"/>
                    <a:pt x="22652" y="22897"/>
                  </a:cubicBezTo>
                  <a:cubicBezTo>
                    <a:pt x="22307" y="22085"/>
                    <a:pt x="21962" y="21274"/>
                    <a:pt x="21556" y="20482"/>
                  </a:cubicBezTo>
                  <a:cubicBezTo>
                    <a:pt x="20968" y="19203"/>
                    <a:pt x="20278" y="17985"/>
                    <a:pt x="19588" y="16788"/>
                  </a:cubicBezTo>
                  <a:cubicBezTo>
                    <a:pt x="19202" y="16199"/>
                    <a:pt x="18857" y="15590"/>
                    <a:pt x="18451" y="15002"/>
                  </a:cubicBezTo>
                  <a:cubicBezTo>
                    <a:pt x="18065" y="14433"/>
                    <a:pt x="17680" y="13845"/>
                    <a:pt x="17253" y="13297"/>
                  </a:cubicBezTo>
                  <a:cubicBezTo>
                    <a:pt x="16969" y="12931"/>
                    <a:pt x="16685" y="12546"/>
                    <a:pt x="16401" y="12180"/>
                  </a:cubicBezTo>
                  <a:lnTo>
                    <a:pt x="15508" y="11104"/>
                  </a:lnTo>
                  <a:cubicBezTo>
                    <a:pt x="14878" y="10394"/>
                    <a:pt x="14270" y="9704"/>
                    <a:pt x="13600" y="9034"/>
                  </a:cubicBezTo>
                  <a:cubicBezTo>
                    <a:pt x="13295" y="8709"/>
                    <a:pt x="13011" y="8405"/>
                    <a:pt x="12686" y="8100"/>
                  </a:cubicBezTo>
                  <a:cubicBezTo>
                    <a:pt x="12382" y="7816"/>
                    <a:pt x="12077" y="7512"/>
                    <a:pt x="11753" y="7207"/>
                  </a:cubicBezTo>
                  <a:cubicBezTo>
                    <a:pt x="11103" y="6639"/>
                    <a:pt x="10454" y="6050"/>
                    <a:pt x="9763" y="5523"/>
                  </a:cubicBezTo>
                  <a:lnTo>
                    <a:pt x="9175" y="5056"/>
                  </a:lnTo>
                  <a:lnTo>
                    <a:pt x="8566" y="4609"/>
                  </a:lnTo>
                  <a:cubicBezTo>
                    <a:pt x="8160" y="4305"/>
                    <a:pt x="7774" y="3980"/>
                    <a:pt x="7368" y="3696"/>
                  </a:cubicBezTo>
                  <a:cubicBezTo>
                    <a:pt x="6942" y="3391"/>
                    <a:pt x="6516" y="3087"/>
                    <a:pt x="6069" y="2843"/>
                  </a:cubicBezTo>
                  <a:cubicBezTo>
                    <a:pt x="5623" y="2579"/>
                    <a:pt x="5176" y="2336"/>
                    <a:pt x="4730" y="2072"/>
                  </a:cubicBezTo>
                  <a:cubicBezTo>
                    <a:pt x="4303" y="1849"/>
                    <a:pt x="3897" y="1585"/>
                    <a:pt x="3492" y="1402"/>
                  </a:cubicBezTo>
                  <a:cubicBezTo>
                    <a:pt x="3065" y="1219"/>
                    <a:pt x="2659" y="1037"/>
                    <a:pt x="2253" y="834"/>
                  </a:cubicBezTo>
                  <a:lnTo>
                    <a:pt x="1644" y="550"/>
                  </a:lnTo>
                  <a:cubicBezTo>
                    <a:pt x="1441" y="448"/>
                    <a:pt x="1238" y="367"/>
                    <a:pt x="1035" y="266"/>
                  </a:cubicBezTo>
                  <a:cubicBezTo>
                    <a:pt x="812" y="164"/>
                    <a:pt x="589" y="103"/>
                    <a:pt x="366" y="42"/>
                  </a:cubicBezTo>
                  <a:cubicBezTo>
                    <a:pt x="282" y="14"/>
                    <a:pt x="213" y="1"/>
                    <a:pt x="158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828075" y="2083900"/>
              <a:ext cx="155300" cy="622650"/>
            </a:xfrm>
            <a:custGeom>
              <a:avLst/>
              <a:gdLst/>
              <a:ahLst/>
              <a:cxnLst/>
              <a:rect l="l" t="t" r="r" b="b"/>
              <a:pathLst>
                <a:path w="6212" h="24906" extrusionOk="0">
                  <a:moveTo>
                    <a:pt x="3289" y="0"/>
                  </a:moveTo>
                  <a:lnTo>
                    <a:pt x="3289" y="0"/>
                  </a:lnTo>
                  <a:cubicBezTo>
                    <a:pt x="3878" y="1990"/>
                    <a:pt x="2335" y="3897"/>
                    <a:pt x="1503" y="5805"/>
                  </a:cubicBezTo>
                  <a:cubicBezTo>
                    <a:pt x="1" y="9317"/>
                    <a:pt x="894" y="13336"/>
                    <a:pt x="1807" y="17030"/>
                  </a:cubicBezTo>
                  <a:cubicBezTo>
                    <a:pt x="2436" y="19588"/>
                    <a:pt x="3066" y="22145"/>
                    <a:pt x="3878" y="24642"/>
                  </a:cubicBezTo>
                  <a:lnTo>
                    <a:pt x="4060" y="24905"/>
                  </a:lnTo>
                  <a:cubicBezTo>
                    <a:pt x="3999" y="23079"/>
                    <a:pt x="4507" y="21293"/>
                    <a:pt x="4933" y="19527"/>
                  </a:cubicBezTo>
                  <a:cubicBezTo>
                    <a:pt x="5704" y="16279"/>
                    <a:pt x="6212" y="12910"/>
                    <a:pt x="6049" y="9561"/>
                  </a:cubicBezTo>
                  <a:cubicBezTo>
                    <a:pt x="5887" y="6211"/>
                    <a:pt x="5055" y="2862"/>
                    <a:pt x="3289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5270400" y="2626550"/>
              <a:ext cx="651575" cy="156750"/>
            </a:xfrm>
            <a:custGeom>
              <a:avLst/>
              <a:gdLst/>
              <a:ahLst/>
              <a:cxnLst/>
              <a:rect l="l" t="t" r="r" b="b"/>
              <a:pathLst>
                <a:path w="26063" h="6270" extrusionOk="0">
                  <a:moveTo>
                    <a:pt x="25799" y="2550"/>
                  </a:moveTo>
                  <a:cubicBezTo>
                    <a:pt x="25743" y="2561"/>
                    <a:pt x="25687" y="2572"/>
                    <a:pt x="25631" y="2584"/>
                  </a:cubicBezTo>
                  <a:lnTo>
                    <a:pt x="25631" y="2584"/>
                  </a:lnTo>
                  <a:cubicBezTo>
                    <a:pt x="25776" y="2665"/>
                    <a:pt x="25920" y="2749"/>
                    <a:pt x="26063" y="2834"/>
                  </a:cubicBezTo>
                  <a:lnTo>
                    <a:pt x="25799" y="2550"/>
                  </a:lnTo>
                  <a:close/>
                  <a:moveTo>
                    <a:pt x="15129" y="1"/>
                  </a:moveTo>
                  <a:cubicBezTo>
                    <a:pt x="14402" y="1"/>
                    <a:pt x="13674" y="32"/>
                    <a:pt x="12950" y="94"/>
                  </a:cubicBezTo>
                  <a:cubicBezTo>
                    <a:pt x="8424" y="480"/>
                    <a:pt x="4060" y="1982"/>
                    <a:pt x="1" y="4011"/>
                  </a:cubicBezTo>
                  <a:cubicBezTo>
                    <a:pt x="2989" y="5498"/>
                    <a:pt x="6310" y="6270"/>
                    <a:pt x="9637" y="6270"/>
                  </a:cubicBezTo>
                  <a:cubicBezTo>
                    <a:pt x="10581" y="6270"/>
                    <a:pt x="11526" y="6207"/>
                    <a:pt x="12463" y="6082"/>
                  </a:cubicBezTo>
                  <a:cubicBezTo>
                    <a:pt x="16974" y="5500"/>
                    <a:pt x="21187" y="3494"/>
                    <a:pt x="25631" y="2584"/>
                  </a:cubicBezTo>
                  <a:lnTo>
                    <a:pt x="25631" y="2584"/>
                  </a:lnTo>
                  <a:cubicBezTo>
                    <a:pt x="22454" y="799"/>
                    <a:pt x="18789" y="1"/>
                    <a:pt x="15129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801025" y="2023475"/>
              <a:ext cx="644475" cy="264375"/>
            </a:xfrm>
            <a:custGeom>
              <a:avLst/>
              <a:gdLst/>
              <a:ahLst/>
              <a:cxnLst/>
              <a:rect l="l" t="t" r="r" b="b"/>
              <a:pathLst>
                <a:path w="25779" h="10575" extrusionOk="0">
                  <a:moveTo>
                    <a:pt x="7152" y="0"/>
                  </a:moveTo>
                  <a:cubicBezTo>
                    <a:pt x="4700" y="0"/>
                    <a:pt x="2254" y="469"/>
                    <a:pt x="0" y="1443"/>
                  </a:cubicBezTo>
                  <a:cubicBezTo>
                    <a:pt x="80" y="1439"/>
                    <a:pt x="160" y="1437"/>
                    <a:pt x="239" y="1437"/>
                  </a:cubicBezTo>
                  <a:cubicBezTo>
                    <a:pt x="2733" y="1437"/>
                    <a:pt x="4852" y="3260"/>
                    <a:pt x="6780" y="4873"/>
                  </a:cubicBezTo>
                  <a:cubicBezTo>
                    <a:pt x="9236" y="6964"/>
                    <a:pt x="11874" y="8933"/>
                    <a:pt x="14939" y="9867"/>
                  </a:cubicBezTo>
                  <a:cubicBezTo>
                    <a:pt x="16698" y="10398"/>
                    <a:pt x="18518" y="10574"/>
                    <a:pt x="20353" y="10574"/>
                  </a:cubicBezTo>
                  <a:cubicBezTo>
                    <a:pt x="22162" y="10574"/>
                    <a:pt x="23985" y="10403"/>
                    <a:pt x="25778" y="10232"/>
                  </a:cubicBezTo>
                  <a:lnTo>
                    <a:pt x="25778" y="10130"/>
                  </a:lnTo>
                  <a:cubicBezTo>
                    <a:pt x="23566" y="9075"/>
                    <a:pt x="22104" y="6964"/>
                    <a:pt x="20338" y="5239"/>
                  </a:cubicBezTo>
                  <a:cubicBezTo>
                    <a:pt x="16886" y="1840"/>
                    <a:pt x="12008" y="0"/>
                    <a:pt x="7152" y="0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5159775" y="2392975"/>
              <a:ext cx="512550" cy="136000"/>
            </a:xfrm>
            <a:custGeom>
              <a:avLst/>
              <a:gdLst/>
              <a:ahLst/>
              <a:cxnLst/>
              <a:rect l="l" t="t" r="r" b="b"/>
              <a:pathLst>
                <a:path w="20502" h="5440" extrusionOk="0">
                  <a:moveTo>
                    <a:pt x="14197" y="1"/>
                  </a:moveTo>
                  <a:cubicBezTo>
                    <a:pt x="9145" y="1"/>
                    <a:pt x="4086" y="1574"/>
                    <a:pt x="1" y="4545"/>
                  </a:cubicBezTo>
                  <a:cubicBezTo>
                    <a:pt x="102" y="4542"/>
                    <a:pt x="203" y="4540"/>
                    <a:pt x="303" y="4540"/>
                  </a:cubicBezTo>
                  <a:cubicBezTo>
                    <a:pt x="2674" y="4540"/>
                    <a:pt x="4994" y="5419"/>
                    <a:pt x="7389" y="5438"/>
                  </a:cubicBezTo>
                  <a:cubicBezTo>
                    <a:pt x="7438" y="5439"/>
                    <a:pt x="7486" y="5439"/>
                    <a:pt x="7534" y="5439"/>
                  </a:cubicBezTo>
                  <a:cubicBezTo>
                    <a:pt x="11656" y="5439"/>
                    <a:pt x="15304" y="2893"/>
                    <a:pt x="18654" y="465"/>
                  </a:cubicBezTo>
                  <a:lnTo>
                    <a:pt x="20501" y="851"/>
                  </a:lnTo>
                  <a:cubicBezTo>
                    <a:pt x="18450" y="280"/>
                    <a:pt x="16324" y="1"/>
                    <a:pt x="14197" y="1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479475" y="1762175"/>
              <a:ext cx="194375" cy="653600"/>
            </a:xfrm>
            <a:custGeom>
              <a:avLst/>
              <a:gdLst/>
              <a:ahLst/>
              <a:cxnLst/>
              <a:rect l="l" t="t" r="r" b="b"/>
              <a:pathLst>
                <a:path w="7775" h="26144" extrusionOk="0">
                  <a:moveTo>
                    <a:pt x="1076" y="1"/>
                  </a:moveTo>
                  <a:lnTo>
                    <a:pt x="1076" y="1"/>
                  </a:lnTo>
                  <a:cubicBezTo>
                    <a:pt x="1157" y="3573"/>
                    <a:pt x="0" y="7166"/>
                    <a:pt x="731" y="10637"/>
                  </a:cubicBezTo>
                  <a:cubicBezTo>
                    <a:pt x="1177" y="12707"/>
                    <a:pt x="2233" y="14574"/>
                    <a:pt x="3471" y="16259"/>
                  </a:cubicBezTo>
                  <a:cubicBezTo>
                    <a:pt x="4426" y="17552"/>
                    <a:pt x="4932" y="18709"/>
                    <a:pt x="5736" y="21392"/>
                  </a:cubicBezTo>
                  <a:lnTo>
                    <a:pt x="5736" y="21392"/>
                  </a:lnTo>
                  <a:cubicBezTo>
                    <a:pt x="5425" y="19920"/>
                    <a:pt x="5306" y="18387"/>
                    <a:pt x="5278" y="16888"/>
                  </a:cubicBezTo>
                  <a:cubicBezTo>
                    <a:pt x="5217" y="13661"/>
                    <a:pt x="5481" y="10352"/>
                    <a:pt x="4770" y="7206"/>
                  </a:cubicBezTo>
                  <a:cubicBezTo>
                    <a:pt x="4182" y="4527"/>
                    <a:pt x="2882" y="2030"/>
                    <a:pt x="1076" y="1"/>
                  </a:cubicBezTo>
                  <a:close/>
                  <a:moveTo>
                    <a:pt x="5736" y="21392"/>
                  </a:moveTo>
                  <a:cubicBezTo>
                    <a:pt x="6099" y="23110"/>
                    <a:pt x="6725" y="24745"/>
                    <a:pt x="7774" y="26144"/>
                  </a:cubicBezTo>
                  <a:lnTo>
                    <a:pt x="5785" y="21557"/>
                  </a:lnTo>
                  <a:cubicBezTo>
                    <a:pt x="5768" y="21501"/>
                    <a:pt x="5752" y="21446"/>
                    <a:pt x="5736" y="21392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7"/>
          <p:cNvSpPr/>
          <p:nvPr/>
        </p:nvSpPr>
        <p:spPr>
          <a:xfrm>
            <a:off x="5400700" y="4652950"/>
            <a:ext cx="911375" cy="487175"/>
          </a:xfrm>
          <a:custGeom>
            <a:avLst/>
            <a:gdLst/>
            <a:ahLst/>
            <a:cxnLst/>
            <a:rect l="l" t="t" r="r" b="b"/>
            <a:pathLst>
              <a:path w="36455" h="19487" extrusionOk="0">
                <a:moveTo>
                  <a:pt x="19189" y="0"/>
                </a:moveTo>
                <a:cubicBezTo>
                  <a:pt x="16151" y="0"/>
                  <a:pt x="13099" y="742"/>
                  <a:pt x="10413" y="2172"/>
                </a:cubicBezTo>
                <a:cubicBezTo>
                  <a:pt x="9946" y="2436"/>
                  <a:pt x="9459" y="2700"/>
                  <a:pt x="9013" y="3004"/>
                </a:cubicBezTo>
                <a:cubicBezTo>
                  <a:pt x="3532" y="6617"/>
                  <a:pt x="122" y="12950"/>
                  <a:pt x="0" y="19486"/>
                </a:cubicBezTo>
                <a:lnTo>
                  <a:pt x="35399" y="19486"/>
                </a:lnTo>
                <a:cubicBezTo>
                  <a:pt x="36455" y="13031"/>
                  <a:pt x="33370" y="5359"/>
                  <a:pt x="27666" y="2152"/>
                </a:cubicBezTo>
                <a:cubicBezTo>
                  <a:pt x="25085" y="701"/>
                  <a:pt x="22143" y="0"/>
                  <a:pt x="19189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7"/>
          <p:cNvSpPr/>
          <p:nvPr/>
        </p:nvSpPr>
        <p:spPr>
          <a:xfrm>
            <a:off x="6138050" y="4470866"/>
            <a:ext cx="1282645" cy="685243"/>
          </a:xfrm>
          <a:custGeom>
            <a:avLst/>
            <a:gdLst/>
            <a:ahLst/>
            <a:cxnLst/>
            <a:rect l="l" t="t" r="r" b="b"/>
            <a:pathLst>
              <a:path w="41002" h="21905" extrusionOk="0">
                <a:moveTo>
                  <a:pt x="21590" y="0"/>
                </a:moveTo>
                <a:cubicBezTo>
                  <a:pt x="18176" y="0"/>
                  <a:pt x="14748" y="834"/>
                  <a:pt x="11733" y="2439"/>
                </a:cubicBezTo>
                <a:cubicBezTo>
                  <a:pt x="11185" y="2744"/>
                  <a:pt x="10657" y="3048"/>
                  <a:pt x="10149" y="3393"/>
                </a:cubicBezTo>
                <a:cubicBezTo>
                  <a:pt x="3999" y="7432"/>
                  <a:pt x="163" y="14557"/>
                  <a:pt x="1" y="21905"/>
                </a:cubicBezTo>
                <a:lnTo>
                  <a:pt x="39824" y="21905"/>
                </a:lnTo>
                <a:cubicBezTo>
                  <a:pt x="41002" y="14638"/>
                  <a:pt x="37531" y="6012"/>
                  <a:pt x="31117" y="2419"/>
                </a:cubicBezTo>
                <a:cubicBezTo>
                  <a:pt x="28215" y="788"/>
                  <a:pt x="24909" y="0"/>
                  <a:pt x="21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accent3"/>
              </a:buClr>
              <a:buSzPts val="1100"/>
              <a:buNone/>
            </a:pPr>
            <a:r>
              <a:rPr kumimoji="0" lang="hr-HR" sz="2500" b="0" i="0" u="none" strike="noStrike" kern="0" cap="none" spc="0" normalizeH="0" baseline="0" noProof="0" dirty="0">
                <a:ln>
                  <a:noFill/>
                </a:ln>
                <a:solidFill>
                  <a:srgbClr val="32A59B"/>
                </a:solidFill>
                <a:effectLst/>
                <a:uLnTx/>
                <a:uFillTx/>
                <a:latin typeface="Yeseva One"/>
                <a:sym typeface="Yeseva One"/>
              </a:rPr>
              <a:t>Strukovne škole </a:t>
            </a:r>
          </a:p>
          <a:p>
            <a:pPr marL="0" indent="0" algn="ctr">
              <a:buClr>
                <a:schemeClr val="accent3"/>
              </a:buClr>
              <a:buSzPts val="1100"/>
              <a:buNone/>
            </a:pPr>
            <a:endParaRPr lang="hr-HR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Clr>
                <a:schemeClr val="accent3"/>
              </a:buClr>
              <a:buSzPts val="1100"/>
              <a:buNone/>
            </a:pPr>
            <a:r>
              <a:rPr lang="hr-HR" sz="1400" b="0" i="0" dirty="0">
                <a:solidFill>
                  <a:srgbClr val="000000"/>
                </a:solidFill>
                <a:effectLst/>
                <a:latin typeface="Comfortaa" panose="020B0604020202020204" charset="0"/>
              </a:rPr>
              <a:t>Strukovne škole provode obrazovanje učenika u strukovnim programima, koji traju od jedne do pet godina, a kojima se stječu znanja, vještine i kompetencije za obavljanje stručnih poslova.</a:t>
            </a:r>
          </a:p>
          <a:p>
            <a:pPr marL="0" indent="0">
              <a:buClr>
                <a:schemeClr val="accent3"/>
              </a:buClr>
              <a:buSzPts val="1100"/>
              <a:buNone/>
            </a:pPr>
            <a:endParaRPr lang="hr-HR" dirty="0">
              <a:solidFill>
                <a:srgbClr val="000000"/>
              </a:solidFill>
              <a:latin typeface="Comfortaa" panose="020B0604020202020204" charset="0"/>
            </a:endParaRPr>
          </a:p>
          <a:p>
            <a:pPr marL="0" indent="0">
              <a:buClr>
                <a:schemeClr val="accent3"/>
              </a:buClr>
              <a:buSzPts val="1100"/>
              <a:buNone/>
            </a:pPr>
            <a:r>
              <a:rPr lang="hr-HR" sz="1400" b="0" i="0" dirty="0">
                <a:solidFill>
                  <a:srgbClr val="000000"/>
                </a:solidFill>
                <a:effectLst/>
                <a:latin typeface="Comfortaa" panose="020B0604020202020204" charset="0"/>
              </a:rPr>
              <a:t>Završetkom obrazovanja u strukovnim školama učenicima se pruža i mogućnost uključivanja na tržište rada te uz određene uvjete i nastavak obrazovanja na srednjoškolskoj razini ili u visokom obrazovanju.</a:t>
            </a:r>
          </a:p>
          <a:p>
            <a:pPr marL="0" indent="0">
              <a:buClr>
                <a:schemeClr val="accent3"/>
              </a:buClr>
              <a:buSzPts val="1100"/>
              <a:buNone/>
            </a:pPr>
            <a:endParaRPr lang="hr-HR" dirty="0">
              <a:solidFill>
                <a:srgbClr val="000000"/>
              </a:solidFill>
              <a:latin typeface="Comfortaa" panose="020B0604020202020204" charset="0"/>
            </a:endParaRPr>
          </a:p>
          <a:p>
            <a:pPr marL="0" indent="0">
              <a:buClr>
                <a:schemeClr val="accent3"/>
              </a:buClr>
              <a:buSzPts val="1100"/>
              <a:buNone/>
            </a:pPr>
            <a:r>
              <a:rPr lang="hr-HR" sz="1400" b="0" i="0" dirty="0">
                <a:solidFill>
                  <a:srgbClr val="000000"/>
                </a:solidFill>
                <a:effectLst/>
                <a:latin typeface="Comfortaa" panose="020B0604020202020204" charset="0"/>
              </a:rPr>
              <a:t>Obrazovanje u strukovnim školama završava izradom i obranom završnoga rada.</a:t>
            </a:r>
          </a:p>
          <a:p>
            <a:pPr marL="0" indent="0">
              <a:buClr>
                <a:schemeClr val="accent3"/>
              </a:buClr>
              <a:buSzPts val="1100"/>
              <a:buNone/>
            </a:pPr>
            <a:endParaRPr lang="hr-HR" dirty="0">
              <a:solidFill>
                <a:srgbClr val="000000"/>
              </a:solidFill>
              <a:latin typeface="Comfortaa" panose="020B0604020202020204" charset="0"/>
            </a:endParaRPr>
          </a:p>
          <a:p>
            <a:pPr marL="0" indent="0">
              <a:buClr>
                <a:schemeClr val="accent3"/>
              </a:buClr>
              <a:buSzPts val="1100"/>
              <a:buNone/>
            </a:pPr>
            <a:r>
              <a:rPr lang="hr-HR" dirty="0">
                <a:solidFill>
                  <a:srgbClr val="000000"/>
                </a:solidFill>
                <a:latin typeface="Comfortaa" panose="020B0604020202020204" charset="0"/>
              </a:rPr>
              <a:t>Nakon završetka četverogodišnjeg i petogodišnjeg obrazovanja može se pisati državna matura.</a:t>
            </a:r>
          </a:p>
        </p:txBody>
      </p:sp>
      <p:sp>
        <p:nvSpPr>
          <p:cNvPr id="469" name="Google Shape;46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Srednjoškolski sustav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070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8"/>
          <p:cNvSpPr txBox="1">
            <a:spLocks noGrp="1"/>
          </p:cNvSpPr>
          <p:nvPr>
            <p:ph type="title"/>
          </p:nvPr>
        </p:nvSpPr>
        <p:spPr>
          <a:xfrm>
            <a:off x="805060" y="7026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</a:rPr>
              <a:t>Što se vrednuje za upis u srednju školu?</a:t>
            </a:r>
            <a:endParaRPr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F5B0EDD-7311-4C40-992D-DD8A83FAC185}"/>
              </a:ext>
            </a:extLst>
          </p:cNvPr>
          <p:cNvSpPr txBox="1"/>
          <p:nvPr/>
        </p:nvSpPr>
        <p:spPr>
          <a:xfrm>
            <a:off x="1209809" y="2923952"/>
            <a:ext cx="721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800" b="1" dirty="0"/>
          </a:p>
          <a:p>
            <a:endParaRPr lang="hr-HR" dirty="0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D302A03D-5C33-4150-923D-6E9E84060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060433"/>
              </p:ext>
            </p:extLst>
          </p:nvPr>
        </p:nvGraphicFramePr>
        <p:xfrm>
          <a:off x="2314708" y="1664067"/>
          <a:ext cx="5004391" cy="251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niOkvir 9">
            <a:extLst>
              <a:ext uri="{FF2B5EF4-FFF2-40B4-BE49-F238E27FC236}">
                <a16:creationId xmlns:a16="http://schemas.microsoft.com/office/drawing/2014/main" id="{75541A10-42A8-43E7-A4DD-E1ECFB7C8A1E}"/>
              </a:ext>
            </a:extLst>
          </p:cNvPr>
          <p:cNvSpPr txBox="1"/>
          <p:nvPr/>
        </p:nvSpPr>
        <p:spPr>
          <a:xfrm>
            <a:off x="595910" y="1032867"/>
            <a:ext cx="795217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r-HR" sz="2000" b="1" dirty="0">
              <a:latin typeface="Comfortaa" panose="020B0604020202020204" charset="0"/>
            </a:endParaRPr>
          </a:p>
          <a:p>
            <a:pPr algn="ctr"/>
            <a:r>
              <a:rPr lang="hr-HR" sz="1800" dirty="0">
                <a:latin typeface="Comfortaa" panose="020B0604020202020204" charset="0"/>
              </a:rPr>
              <a:t>Prosjek od 5. do 8. razreda (zaokružen na dvije decimale)</a:t>
            </a:r>
          </a:p>
          <a:p>
            <a:pPr algn="ctr"/>
            <a:r>
              <a:rPr lang="hr-HR" sz="1800" dirty="0">
                <a:latin typeface="Comfortaa" panose="020B0604020202020204" charset="0"/>
              </a:rPr>
              <a:t>+</a:t>
            </a:r>
          </a:p>
          <a:p>
            <a:pPr algn="ctr"/>
            <a:r>
              <a:rPr lang="hr-HR" sz="1800" dirty="0">
                <a:latin typeface="Comfortaa" panose="020B0604020202020204" charset="0"/>
              </a:rPr>
              <a:t>Ocjene iz hrvatskog, matematike i prvog stranog jezika (7. i 8. razred)</a:t>
            </a:r>
          </a:p>
          <a:p>
            <a:pPr algn="ctr"/>
            <a:r>
              <a:rPr lang="hr-HR" sz="1800" dirty="0">
                <a:latin typeface="Comfortaa" panose="020B0604020202020204" charset="0"/>
              </a:rPr>
              <a:t>+</a:t>
            </a:r>
          </a:p>
          <a:p>
            <a:pPr algn="ctr"/>
            <a:r>
              <a:rPr lang="hr-HR" sz="1800" dirty="0">
                <a:latin typeface="Comfortaa" panose="020B0604020202020204" charset="0"/>
              </a:rPr>
              <a:t>Ocjene iz 3 predmeta koji su propisani od strane srednje škole </a:t>
            </a:r>
          </a:p>
          <a:p>
            <a:pPr algn="ctr"/>
            <a:r>
              <a:rPr lang="hr-HR" sz="1800" dirty="0">
                <a:latin typeface="Comfortaa" panose="020B0604020202020204" charset="0"/>
              </a:rPr>
              <a:t>(7. i 8. razred – samo za četverogodišnje i petogodišnje škole)</a:t>
            </a:r>
            <a:endParaRPr lang="hr-HR" sz="1800" b="1" dirty="0">
              <a:latin typeface="Comfortaa" panose="020B0604020202020204" charset="0"/>
            </a:endParaRPr>
          </a:p>
          <a:p>
            <a:pPr algn="ctr"/>
            <a:endParaRPr lang="hr-HR" sz="1800" b="1" dirty="0"/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EBB49215-0D23-40B2-AD48-49DAE975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hr-HR" dirty="0"/>
              <a:t>Zajednički element - ocjene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F051ED-4CAD-407E-8500-12D22908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Dodatan element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A2A60F-7D5E-4832-9DDD-AA38B7714EB6}"/>
              </a:ext>
            </a:extLst>
          </p:cNvPr>
          <p:cNvSpPr txBox="1">
            <a:spLocks/>
          </p:cNvSpPr>
          <p:nvPr/>
        </p:nvSpPr>
        <p:spPr>
          <a:xfrm>
            <a:off x="720000" y="1212525"/>
            <a:ext cx="7704000" cy="3396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 fontAlgn="base">
              <a:buFont typeface="Wingdings" panose="05000000000000000000" pitchFamily="2" charset="2"/>
              <a:buChar char="à"/>
            </a:pPr>
            <a:r>
              <a:rPr lang="hr-HR" dirty="0">
                <a:latin typeface="Comfortaa" panose="020B0604020202020204" charset="0"/>
                <a:sym typeface="Wingdings" panose="05000000000000000000" pitchFamily="2" charset="2"/>
              </a:rPr>
              <a:t>Provjere posebnih znanja i sposobnosti, odnosno prijemni ispiti </a:t>
            </a:r>
          </a:p>
          <a:p>
            <a:pPr marL="285750" indent="-285750" algn="just" fontAlgn="base">
              <a:buFont typeface="Wingdings" panose="05000000000000000000" pitchFamily="2" charset="2"/>
              <a:buChar char="à"/>
            </a:pPr>
            <a:r>
              <a:rPr lang="hr-HR" dirty="0">
                <a:latin typeface="Comfortaa" panose="020B0604020202020204" charset="0"/>
                <a:sym typeface="Wingdings" panose="05000000000000000000" pitchFamily="2" charset="2"/>
              </a:rPr>
              <a:t>Informacije se nalaze na web stranicama škola i na kartici Moj raspored (unutar sustava srednja.upisi.hr) </a:t>
            </a:r>
          </a:p>
          <a:p>
            <a:pPr marL="285750" indent="-285750" algn="just" fontAlgn="base">
              <a:buFont typeface="Wingdings" panose="05000000000000000000" pitchFamily="2" charset="2"/>
              <a:buChar char="à"/>
            </a:pPr>
            <a:endParaRPr lang="hr-HR" dirty="0">
              <a:latin typeface="Comfortaa" panose="020B0604020202020204" charset="0"/>
              <a:sym typeface="Wingdings" panose="05000000000000000000" pitchFamily="2" charset="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à"/>
            </a:pPr>
            <a:endParaRPr lang="hr-HR" dirty="0">
              <a:latin typeface="Comfortaa" panose="020B0604020202020204" charset="0"/>
              <a:sym typeface="Wingdings" panose="05000000000000000000" pitchFamily="2" charset="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à"/>
            </a:pPr>
            <a:r>
              <a:rPr lang="hr-HR" dirty="0">
                <a:latin typeface="Comfortaa" panose="020B0604020202020204" charset="0"/>
                <a:sym typeface="Wingdings" panose="05000000000000000000" pitchFamily="2" charset="2"/>
              </a:rPr>
              <a:t>Najveći broj bodova iznosi 10 bodova</a:t>
            </a:r>
          </a:p>
          <a:p>
            <a:pPr marL="285750" indent="-285750" algn="just" fontAlgn="base">
              <a:buFont typeface="Wingdings" panose="05000000000000000000" pitchFamily="2" charset="2"/>
              <a:buChar char="à"/>
            </a:pPr>
            <a:endParaRPr lang="hr-HR" dirty="0">
              <a:latin typeface="Comfortaa" panose="020B0604020202020204" charset="0"/>
              <a:sym typeface="Wingdings" panose="05000000000000000000" pitchFamily="2" charset="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à"/>
            </a:pPr>
            <a:r>
              <a:rPr lang="hr-HR" dirty="0">
                <a:latin typeface="Comfortaa" panose="020B0604020202020204" charset="0"/>
                <a:sym typeface="Wingdings" panose="05000000000000000000" pitchFamily="2" charset="2"/>
              </a:rPr>
              <a:t>Ako dva ili više kandidata na zadnjem mjestu ljestvice poretka imaju isti ukupan broj bodova iz ocjena i dodatnog elementa vrednovanja, upisuje se onaj kandidat koji je ostvario veći broj bodova iz provjere posebnih znanja.</a:t>
            </a:r>
          </a:p>
          <a:p>
            <a:pPr marL="285750" indent="-285750" algn="just" fontAlgn="base">
              <a:buFont typeface="Wingdings" panose="05000000000000000000" pitchFamily="2" charset="2"/>
              <a:buChar char="à"/>
            </a:pPr>
            <a:endParaRPr lang="hr-HR" dirty="0">
              <a:latin typeface="Comfortaa" panose="020B0604020202020204" charset="0"/>
              <a:sym typeface="Wingdings" panose="05000000000000000000" pitchFamily="2" charset="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à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032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A8D834-1E0F-4583-944D-72A06F5A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Posebni elementi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C5A8CB-53D6-4D33-9E55-2DD2089B5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772" y="1212525"/>
            <a:ext cx="8041228" cy="3396000"/>
          </a:xfrm>
        </p:spPr>
        <p:txBody>
          <a:bodyPr/>
          <a:lstStyle/>
          <a:p>
            <a:pPr algn="just" fontAlgn="base"/>
            <a:r>
              <a:rPr lang="hr-HR" b="1" dirty="0">
                <a:solidFill>
                  <a:srgbClr val="000000"/>
                </a:solidFill>
                <a:latin typeface="Comfortaa" panose="020B0604020202020204" charset="0"/>
                <a:sym typeface="Wingdings" panose="05000000000000000000" pitchFamily="2" charset="2"/>
              </a:rPr>
              <a:t>Dodatni bodovi dobivaju se za: </a:t>
            </a:r>
          </a:p>
          <a:p>
            <a:pPr algn="just" fontAlgn="base"/>
            <a:r>
              <a:rPr lang="hr-HR" dirty="0">
                <a:solidFill>
                  <a:srgbClr val="000000"/>
                </a:solidFill>
                <a:latin typeface="Comfortaa" panose="020B0604020202020204" charset="0"/>
                <a:sym typeface="Wingdings" panose="05000000000000000000" pitchFamily="2" charset="2"/>
              </a:rPr>
              <a:t> postignut značajan uspjeh na državnim natjecanjima </a:t>
            </a:r>
            <a:endParaRPr lang="hr-HR" dirty="0">
              <a:solidFill>
                <a:srgbClr val="000000"/>
              </a:solidFill>
              <a:latin typeface="Comfortaa" panose="020B0604020202020204" charset="0"/>
            </a:endParaRPr>
          </a:p>
          <a:p>
            <a:pPr algn="just" fontAlgn="base"/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000000"/>
                </a:solidFill>
                <a:latin typeface="Comfortaa" panose="020B0604020202020204" charset="0"/>
              </a:rPr>
              <a:t>dijete bez roditelja ili odgovarajuće roditeljske skrbi prema zakonu koji uređuje socijalnu skrb</a:t>
            </a:r>
          </a:p>
          <a:p>
            <a:pPr algn="just" fontAlgn="base"/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  <a:sym typeface="Wingdings" panose="05000000000000000000" pitchFamily="2" charset="2"/>
              </a:rPr>
              <a:t> pripadnik </a:t>
            </a:r>
            <a:r>
              <a:rPr lang="hr-HR" dirty="0">
                <a:solidFill>
                  <a:srgbClr val="000000"/>
                </a:solidFill>
                <a:latin typeface="Comfortaa" panose="020B0604020202020204" charset="0"/>
                <a:sym typeface="Wingdings" panose="05000000000000000000" pitchFamily="2" charset="2"/>
              </a:rPr>
              <a:t>romske nacionalne manjine</a:t>
            </a:r>
            <a:endParaRPr lang="hr-HR" b="0" i="0" dirty="0">
              <a:solidFill>
                <a:srgbClr val="000000"/>
              </a:solidFill>
              <a:effectLst/>
              <a:latin typeface="Comfortaa" panose="020B0604020202020204" charset="0"/>
            </a:endParaRPr>
          </a:p>
          <a:p>
            <a:pPr algn="just" fontAlgn="base"/>
            <a:endParaRPr lang="hr-HR" b="0" i="0" dirty="0">
              <a:solidFill>
                <a:srgbClr val="000000"/>
              </a:solidFill>
              <a:effectLst/>
              <a:latin typeface="Comfortaa" panose="020B0604020202020204" charset="0"/>
            </a:endParaRPr>
          </a:p>
          <a:p>
            <a:pPr algn="just" fontAlgn="base"/>
            <a:r>
              <a:rPr lang="hr-HR" b="1" dirty="0">
                <a:solidFill>
                  <a:srgbClr val="000000"/>
                </a:solidFill>
                <a:latin typeface="Comfortaa" panose="020B0604020202020204" charset="0"/>
              </a:rPr>
              <a:t>Pravo prednosti ako dijete ima jednak broj bodova kao i drugi učenici: </a:t>
            </a:r>
          </a:p>
          <a:p>
            <a:pPr algn="just" fontAlgn="base"/>
            <a:r>
              <a:rPr lang="hr-HR" dirty="0">
                <a:solidFill>
                  <a:srgbClr val="000000"/>
                </a:solidFill>
                <a:latin typeface="Comfortaa" panose="020B0604020202020204" charset="0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000000"/>
                </a:solidFill>
                <a:latin typeface="Comfortaa" panose="020B0604020202020204" charset="0"/>
              </a:rPr>
              <a:t>z</a:t>
            </a:r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</a:rPr>
              <a:t>dravstvene teškoće </a:t>
            </a:r>
          </a:p>
          <a:p>
            <a:pPr algn="just" fontAlgn="base"/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  <a:sym typeface="Wingdings" panose="05000000000000000000" pitchFamily="2" charset="2"/>
              </a:rPr>
              <a:t> </a:t>
            </a:r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</a:rPr>
              <a:t>živi uz jednoga i/ili oba roditelja s dugotrajnom teškom </a:t>
            </a:r>
            <a:r>
              <a:rPr lang="hr-HR" dirty="0">
                <a:solidFill>
                  <a:srgbClr val="000000"/>
                </a:solidFill>
                <a:latin typeface="Comfortaa" panose="020B0604020202020204" charset="0"/>
              </a:rPr>
              <a:t>bolesti (liječnička potvrda)</a:t>
            </a:r>
          </a:p>
          <a:p>
            <a:pPr algn="just" fontAlgn="base"/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Comfortaa" panose="020B0604020202020204" charset="0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000000"/>
                </a:solidFill>
                <a:latin typeface="Comfortaa" panose="020B0604020202020204" charset="0"/>
              </a:rPr>
              <a:t>jedan roditelj je preminuo (izvadak iz matice umrlih ili smrtni list) </a:t>
            </a:r>
            <a:endParaRPr lang="hr-HR" b="0" i="0" dirty="0">
              <a:solidFill>
                <a:srgbClr val="000000"/>
              </a:solidFill>
              <a:effectLst/>
              <a:latin typeface="Comfortaa" panose="020B0604020202020204" charset="0"/>
            </a:endParaRPr>
          </a:p>
          <a:p>
            <a:pPr marL="139700" indent="0" algn="just" fontAlgn="base">
              <a:buNone/>
            </a:pPr>
            <a:r>
              <a:rPr lang="hr-HR" dirty="0">
                <a:solidFill>
                  <a:srgbClr val="000000"/>
                </a:solidFill>
                <a:latin typeface="Comfortaa" panose="020B0604020202020204" charset="0"/>
              </a:rPr>
              <a:t>      </a:t>
            </a:r>
            <a:r>
              <a:rPr lang="hr-HR" dirty="0">
                <a:solidFill>
                  <a:srgbClr val="000000"/>
                </a:solidFill>
                <a:latin typeface="Comfortaa" panose="020B0604020202020204" charset="0"/>
                <a:sym typeface="Wingdings" panose="05000000000000000000" pitchFamily="2" charset="2"/>
              </a:rPr>
              <a:t></a:t>
            </a:r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</a:rPr>
              <a:t>živi uz oba roditelja koji su dugotrajno nezaposlene osobe </a:t>
            </a:r>
            <a:r>
              <a:rPr lang="hr-HR" dirty="0">
                <a:solidFill>
                  <a:srgbClr val="000000"/>
                </a:solidFill>
                <a:latin typeface="Comfortaa" panose="020B0604020202020204" charset="0"/>
              </a:rPr>
              <a:t>(potvrda HZZ-a)</a:t>
            </a:r>
            <a:endParaRPr lang="hr-HR" b="0" i="0" dirty="0">
              <a:solidFill>
                <a:srgbClr val="000000"/>
              </a:solidFill>
              <a:effectLst/>
              <a:latin typeface="Comfortaa" panose="020B0604020202020204" charset="0"/>
            </a:endParaRPr>
          </a:p>
          <a:p>
            <a:pPr algn="just" fontAlgn="base"/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  <a:sym typeface="Wingdings" panose="05000000000000000000" pitchFamily="2" charset="2"/>
              </a:rPr>
              <a:t> </a:t>
            </a:r>
            <a:r>
              <a:rPr lang="hr-HR" b="0" i="0" dirty="0">
                <a:solidFill>
                  <a:srgbClr val="000000"/>
                </a:solidFill>
                <a:effectLst/>
                <a:latin typeface="Comfortaa" panose="020B0604020202020204" charset="0"/>
              </a:rPr>
              <a:t>živi uz samohranoga roditelja koji je korisnik socijalne skrbi (potvrda CZSS ili rješenje ili sudska presuda)</a:t>
            </a:r>
          </a:p>
          <a:p>
            <a:pPr algn="just" fontAlgn="base"/>
            <a:endParaRPr lang="hr-HR" dirty="0">
              <a:solidFill>
                <a:srgbClr val="000000"/>
              </a:solidFill>
              <a:latin typeface="Comfortaa" panose="020B0604020202020204" charset="0"/>
            </a:endParaRPr>
          </a:p>
          <a:p>
            <a:pPr algn="just" fontAlgn="base"/>
            <a:endParaRPr lang="hr-HR" b="0" i="0" dirty="0">
              <a:solidFill>
                <a:srgbClr val="000000"/>
              </a:solidFill>
              <a:effectLst/>
              <a:latin typeface="Comfortaa" panose="020B0604020202020204" charset="0"/>
            </a:endParaRPr>
          </a:p>
          <a:p>
            <a:pPr algn="just" fontAlgn="base"/>
            <a:endParaRPr lang="hr-HR" b="0" i="0" dirty="0">
              <a:solidFill>
                <a:srgbClr val="000000"/>
              </a:solidFill>
              <a:effectLst/>
              <a:latin typeface="Minion Pro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804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93D6950-E3A4-4B3B-A241-673B3A1FC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12651"/>
            <a:ext cx="7704000" cy="4087530"/>
          </a:xfrm>
        </p:spPr>
        <p:txBody>
          <a:bodyPr/>
          <a:lstStyle/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Do ove šk. god. dodatne bodove unosili su razrednici </a:t>
            </a:r>
            <a:r>
              <a:rPr lang="hr-HR" b="1" dirty="0">
                <a:solidFill>
                  <a:schemeClr val="tx1"/>
                </a:solidFill>
              </a:rPr>
              <a:t>SADA učenik može odabrati jedan ili više uvjeta </a:t>
            </a:r>
            <a:r>
              <a:rPr lang="hr-HR" dirty="0">
                <a:solidFill>
                  <a:schemeClr val="tx1"/>
                </a:solidFill>
              </a:rPr>
              <a:t>za koje misli da ispunjava i za njih može odabrati različite načine provjere  dokumentacije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Učenik može koristiti opciju: </a:t>
            </a:r>
          </a:p>
          <a:p>
            <a:r>
              <a:rPr lang="hr-HR" dirty="0">
                <a:solidFill>
                  <a:schemeClr val="tx1"/>
                </a:solidFill>
              </a:rPr>
              <a:t>- automatska provjera - integracijom sa sustavima drugih tijela državne</a:t>
            </a:r>
          </a:p>
          <a:p>
            <a:r>
              <a:rPr lang="hr-HR" dirty="0">
                <a:solidFill>
                  <a:schemeClr val="tx1"/>
                </a:solidFill>
              </a:rPr>
              <a:t>uprave ili </a:t>
            </a:r>
            <a:r>
              <a:rPr lang="hr-HR" dirty="0" err="1">
                <a:solidFill>
                  <a:schemeClr val="tx1"/>
                </a:solidFill>
              </a:rPr>
              <a:t>eMaticom</a:t>
            </a:r>
            <a:r>
              <a:rPr lang="hr-HR" dirty="0">
                <a:solidFill>
                  <a:schemeClr val="tx1"/>
                </a:solidFill>
              </a:rPr>
              <a:t> (potrebna privola roditelja)</a:t>
            </a:r>
          </a:p>
          <a:p>
            <a:r>
              <a:rPr lang="hr-HR" dirty="0">
                <a:solidFill>
                  <a:schemeClr val="tx1"/>
                </a:solidFill>
              </a:rPr>
              <a:t>- da sam učita dokument ili potvrdu</a:t>
            </a:r>
          </a:p>
          <a:p>
            <a:r>
              <a:rPr lang="hr-HR" dirty="0">
                <a:solidFill>
                  <a:schemeClr val="tx1"/>
                </a:solidFill>
              </a:rPr>
              <a:t>- da potvrdu donese razredniku, a razrednik učita u sustav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Nakon odabranog načina provjere dokumentacije napravljene izmjene</a:t>
            </a:r>
          </a:p>
          <a:p>
            <a:r>
              <a:rPr lang="hr-HR" b="1" dirty="0">
                <a:solidFill>
                  <a:schemeClr val="tx1"/>
                </a:solidFill>
              </a:rPr>
              <a:t>potrebno je spremiti.</a:t>
            </a:r>
          </a:p>
          <a:p>
            <a:endParaRPr lang="hr-HR" b="1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Ako učenik zatraži automatsku provjeru roditelji koji se prijavljuju u sustav radi davanja privole za dohvaćanje podataka kojim se dokazuju uvjeti koji donose dodatne bodove za upis, u sustav se prijavljuju putem poveznice Prijava preko NIAS.</a:t>
            </a:r>
          </a:p>
          <a:p>
            <a:pPr marL="139700" indent="0" algn="ctr">
              <a:buNone/>
            </a:pPr>
            <a:endParaRPr lang="hr-HR" sz="1800" b="1" dirty="0">
              <a:solidFill>
                <a:schemeClr val="tx1"/>
              </a:solidFill>
            </a:endParaRPr>
          </a:p>
          <a:p>
            <a:pPr algn="ctr"/>
            <a:r>
              <a:rPr lang="hr-HR" sz="1800" b="1" dirty="0">
                <a:solidFill>
                  <a:schemeClr val="tx1"/>
                </a:solidFill>
              </a:rPr>
              <a:t>ROK ZA DOSTAVU DOKUMENTACIJE JE 1.7.</a:t>
            </a:r>
          </a:p>
          <a:p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23D41E-CDAB-4A69-BD0F-AC7610D1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050" y="1626077"/>
            <a:ext cx="5301900" cy="1264650"/>
          </a:xfrm>
        </p:spPr>
        <p:txBody>
          <a:bodyPr/>
          <a:lstStyle/>
          <a:p>
            <a:r>
              <a:rPr lang="hr-HR" dirty="0"/>
              <a:t>Datumi</a:t>
            </a:r>
          </a:p>
        </p:txBody>
      </p:sp>
    </p:spTree>
    <p:extLst>
      <p:ext uri="{BB962C8B-B14F-4D97-AF65-F5344CB8AC3E}">
        <p14:creationId xmlns:p14="http://schemas.microsoft.com/office/powerpoint/2010/main" val="168351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7D97AC8-B6EF-4B1F-AEDD-9D36004FD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75" y="0"/>
            <a:ext cx="76116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1"/>
          <p:cNvSpPr txBox="1">
            <a:spLocks noGrp="1"/>
          </p:cNvSpPr>
          <p:nvPr>
            <p:ph type="title"/>
          </p:nvPr>
        </p:nvSpPr>
        <p:spPr>
          <a:xfrm>
            <a:off x="720000" y="1187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23.5. – 24.6.</a:t>
            </a:r>
            <a:endParaRPr dirty="0"/>
          </a:p>
        </p:txBody>
      </p:sp>
      <p:sp>
        <p:nvSpPr>
          <p:cNvPr id="935" name="Google Shape;935;p41"/>
          <p:cNvSpPr txBox="1">
            <a:spLocks noGrp="1"/>
          </p:cNvSpPr>
          <p:nvPr>
            <p:ph type="body" idx="1"/>
          </p:nvPr>
        </p:nvSpPr>
        <p:spPr>
          <a:xfrm>
            <a:off x="531628" y="2191975"/>
            <a:ext cx="7336465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dirty="0">
                <a:solidFill>
                  <a:schemeClr val="dk1"/>
                </a:solidFill>
              </a:rPr>
              <a:t>Prijaviti se na link </a:t>
            </a:r>
            <a:r>
              <a:rPr lang="hr-HR" dirty="0">
                <a:solidFill>
                  <a:schemeClr val="dk1"/>
                </a:solidFill>
                <a:hlinkClick r:id="rId3"/>
              </a:rPr>
              <a:t>https://srednje.e-upisi.hr/</a:t>
            </a:r>
            <a:r>
              <a:rPr lang="hr-HR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endParaRPr lang="hr-HR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dirty="0">
                <a:solidFill>
                  <a:schemeClr val="dk1"/>
                </a:solidFill>
              </a:rPr>
              <a:t>Provjeriti točnost podataka na kartici „Moji podatci”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endParaRPr lang="hr-HR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dirty="0">
                <a:solidFill>
                  <a:schemeClr val="dk1"/>
                </a:solidFill>
              </a:rPr>
              <a:t>Provjeriti jesu li ocjene iz prijašnjih razreda točno unesene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endParaRPr lang="hr-HR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dirty="0">
                <a:solidFill>
                  <a:schemeClr val="dk1"/>
                </a:solidFill>
              </a:rPr>
              <a:t>Eventualne nepravilnosti prijaviti razrednicima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2"/>
          <p:cNvSpPr/>
          <p:nvPr/>
        </p:nvSpPr>
        <p:spPr>
          <a:xfrm>
            <a:off x="850786" y="1383425"/>
            <a:ext cx="3730500" cy="34077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2"/>
          <p:cNvSpPr/>
          <p:nvPr/>
        </p:nvSpPr>
        <p:spPr>
          <a:xfrm flipH="1">
            <a:off x="4581088" y="1383425"/>
            <a:ext cx="3730500" cy="34077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p32"/>
          <p:cNvSpPr/>
          <p:nvPr/>
        </p:nvSpPr>
        <p:spPr>
          <a:xfrm flipH="1">
            <a:off x="4734875" y="1383425"/>
            <a:ext cx="3730500" cy="3407700"/>
          </a:xfrm>
          <a:prstGeom prst="teardrop">
            <a:avLst>
              <a:gd name="adj" fmla="val 10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2"/>
          <p:cNvSpPr/>
          <p:nvPr/>
        </p:nvSpPr>
        <p:spPr>
          <a:xfrm>
            <a:off x="676275" y="1383425"/>
            <a:ext cx="3730500" cy="3407700"/>
          </a:xfrm>
          <a:prstGeom prst="teardrop">
            <a:avLst>
              <a:gd name="adj" fmla="val 10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Prijave programa</a:t>
            </a:r>
            <a:endParaRPr dirty="0"/>
          </a:p>
        </p:txBody>
      </p:sp>
      <p:sp>
        <p:nvSpPr>
          <p:cNvPr id="539" name="Google Shape;539;p32"/>
          <p:cNvSpPr txBox="1">
            <a:spLocks noGrp="1"/>
          </p:cNvSpPr>
          <p:nvPr>
            <p:ph type="subTitle" idx="3"/>
          </p:nvPr>
        </p:nvSpPr>
        <p:spPr>
          <a:xfrm>
            <a:off x="832412" y="2407925"/>
            <a:ext cx="3361703" cy="13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/>
              <a:t>Prijava programa koji zahtijevaju dodatne provjere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/>
              <a:t>Od 29.6. do 4.7. provodit će se dodatne provjere prema uputama srednjih škola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540" name="Google Shape;540;p32"/>
          <p:cNvSpPr txBox="1">
            <a:spLocks noGrp="1"/>
          </p:cNvSpPr>
          <p:nvPr>
            <p:ph type="subTitle" idx="1"/>
          </p:nvPr>
        </p:nvSpPr>
        <p:spPr>
          <a:xfrm>
            <a:off x="1392810" y="1590065"/>
            <a:ext cx="29445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25.6. – 28.6.</a:t>
            </a:r>
            <a:endParaRPr dirty="0"/>
          </a:p>
        </p:txBody>
      </p:sp>
      <p:sp>
        <p:nvSpPr>
          <p:cNvPr id="541" name="Google Shape;541;p32"/>
          <p:cNvSpPr txBox="1">
            <a:spLocks noGrp="1"/>
          </p:cNvSpPr>
          <p:nvPr>
            <p:ph type="subTitle" idx="2"/>
          </p:nvPr>
        </p:nvSpPr>
        <p:spPr>
          <a:xfrm>
            <a:off x="4734875" y="1487209"/>
            <a:ext cx="29445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25.6. – 6.7.  </a:t>
            </a:r>
            <a:endParaRPr dirty="0"/>
          </a:p>
        </p:txBody>
      </p:sp>
      <p:sp>
        <p:nvSpPr>
          <p:cNvPr id="542" name="Google Shape;542;p32"/>
          <p:cNvSpPr txBox="1">
            <a:spLocks noGrp="1"/>
          </p:cNvSpPr>
          <p:nvPr>
            <p:ph type="subTitle" idx="4"/>
          </p:nvPr>
        </p:nvSpPr>
        <p:spPr>
          <a:xfrm>
            <a:off x="4852016" y="2069111"/>
            <a:ext cx="3337500" cy="21576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hr-HR" dirty="0"/>
              <a:t>Prijava programa koji </a:t>
            </a:r>
            <a:r>
              <a:rPr lang="hr-HR" b="1" dirty="0"/>
              <a:t>ne</a:t>
            </a:r>
            <a:r>
              <a:rPr lang="hr-HR" dirty="0"/>
              <a:t> zahtijevaju dodatne provjere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492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Odluka o budućem zanimanju</a:t>
            </a:r>
            <a:endParaRPr dirty="0"/>
          </a:p>
        </p:txBody>
      </p:sp>
      <p:sp>
        <p:nvSpPr>
          <p:cNvPr id="570" name="Google Shape;570;p33"/>
          <p:cNvSpPr txBox="1">
            <a:spLocks noGrp="1"/>
          </p:cNvSpPr>
          <p:nvPr>
            <p:ph type="title"/>
          </p:nvPr>
        </p:nvSpPr>
        <p:spPr>
          <a:xfrm>
            <a:off x="872396" y="2653465"/>
            <a:ext cx="2336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Zadovoljstvo poslom</a:t>
            </a:r>
            <a:endParaRPr dirty="0"/>
          </a:p>
        </p:txBody>
      </p:sp>
      <p:sp>
        <p:nvSpPr>
          <p:cNvPr id="571" name="Google Shape;571;p33"/>
          <p:cNvSpPr txBox="1">
            <a:spLocks noGrp="1"/>
          </p:cNvSpPr>
          <p:nvPr>
            <p:ph type="subTitle" idx="1"/>
          </p:nvPr>
        </p:nvSpPr>
        <p:spPr>
          <a:xfrm>
            <a:off x="872396" y="3626507"/>
            <a:ext cx="7414441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000" b="1" dirty="0"/>
              <a:t>Da bismo bili zadovoljni i uspješni u poslu važno je baviti se onim što volimo, ali i onim za što imamo sposobnosti</a:t>
            </a:r>
          </a:p>
        </p:txBody>
      </p:sp>
      <p:sp>
        <p:nvSpPr>
          <p:cNvPr id="572" name="Google Shape;572;p33"/>
          <p:cNvSpPr txBox="1">
            <a:spLocks noGrp="1"/>
          </p:cNvSpPr>
          <p:nvPr>
            <p:ph type="title" idx="2"/>
          </p:nvPr>
        </p:nvSpPr>
        <p:spPr>
          <a:xfrm>
            <a:off x="3403796" y="2499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Uspješnost </a:t>
            </a:r>
            <a:endParaRPr dirty="0"/>
          </a:p>
        </p:txBody>
      </p:sp>
      <p:sp>
        <p:nvSpPr>
          <p:cNvPr id="574" name="Google Shape;574;p33"/>
          <p:cNvSpPr txBox="1">
            <a:spLocks noGrp="1"/>
          </p:cNvSpPr>
          <p:nvPr>
            <p:ph type="title" idx="4"/>
          </p:nvPr>
        </p:nvSpPr>
        <p:spPr>
          <a:xfrm>
            <a:off x="5950437" y="2759217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Kvaliteta i zadovoljstvo života</a:t>
            </a:r>
            <a:endParaRPr dirty="0"/>
          </a:p>
        </p:txBody>
      </p:sp>
      <p:grpSp>
        <p:nvGrpSpPr>
          <p:cNvPr id="576" name="Google Shape;576;p33"/>
          <p:cNvGrpSpPr/>
          <p:nvPr/>
        </p:nvGrpSpPr>
        <p:grpSpPr>
          <a:xfrm>
            <a:off x="4230624" y="1753821"/>
            <a:ext cx="682767" cy="640069"/>
            <a:chOff x="3500721" y="1993659"/>
            <a:chExt cx="381626" cy="360237"/>
          </a:xfrm>
        </p:grpSpPr>
        <p:sp>
          <p:nvSpPr>
            <p:cNvPr id="577" name="Google Shape;577;p33"/>
            <p:cNvSpPr/>
            <p:nvPr/>
          </p:nvSpPr>
          <p:spPr>
            <a:xfrm>
              <a:off x="3546013" y="2262946"/>
              <a:ext cx="299473" cy="51077"/>
            </a:xfrm>
            <a:custGeom>
              <a:avLst/>
              <a:gdLst/>
              <a:ahLst/>
              <a:cxnLst/>
              <a:rect l="l" t="t" r="r" b="b"/>
              <a:pathLst>
                <a:path w="11439" h="1951" extrusionOk="0">
                  <a:moveTo>
                    <a:pt x="971" y="0"/>
                  </a:moveTo>
                  <a:cubicBezTo>
                    <a:pt x="432" y="0"/>
                    <a:pt x="0" y="437"/>
                    <a:pt x="0" y="975"/>
                  </a:cubicBezTo>
                  <a:cubicBezTo>
                    <a:pt x="0" y="1513"/>
                    <a:pt x="432" y="1951"/>
                    <a:pt x="971" y="1951"/>
                  </a:cubicBezTo>
                  <a:lnTo>
                    <a:pt x="11439" y="1951"/>
                  </a:lnTo>
                  <a:lnTo>
                    <a:pt x="11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3547374" y="2262946"/>
              <a:ext cx="298112" cy="50946"/>
            </a:xfrm>
            <a:custGeom>
              <a:avLst/>
              <a:gdLst/>
              <a:ahLst/>
              <a:cxnLst/>
              <a:rect l="l" t="t" r="r" b="b"/>
              <a:pathLst>
                <a:path w="11387" h="1946" extrusionOk="0">
                  <a:moveTo>
                    <a:pt x="10738" y="0"/>
                  </a:moveTo>
                  <a:lnTo>
                    <a:pt x="10738" y="894"/>
                  </a:lnTo>
                  <a:cubicBezTo>
                    <a:pt x="10738" y="1115"/>
                    <a:pt x="10555" y="1297"/>
                    <a:pt x="10330" y="1297"/>
                  </a:cubicBezTo>
                  <a:lnTo>
                    <a:pt x="1" y="1297"/>
                  </a:lnTo>
                  <a:cubicBezTo>
                    <a:pt x="140" y="1686"/>
                    <a:pt x="510" y="1946"/>
                    <a:pt x="919" y="1946"/>
                  </a:cubicBezTo>
                  <a:lnTo>
                    <a:pt x="11387" y="1946"/>
                  </a:lnTo>
                  <a:lnTo>
                    <a:pt x="11387" y="0"/>
                  </a:lnTo>
                  <a:close/>
                </a:path>
              </a:pathLst>
            </a:custGeom>
            <a:solidFill>
              <a:srgbClr val="0D2C42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3514047" y="2231111"/>
              <a:ext cx="352697" cy="114747"/>
            </a:xfrm>
            <a:custGeom>
              <a:avLst/>
              <a:gdLst/>
              <a:ahLst/>
              <a:cxnLst/>
              <a:rect l="l" t="t" r="r" b="b"/>
              <a:pathLst>
                <a:path w="13472" h="4383" extrusionOk="0">
                  <a:moveTo>
                    <a:pt x="2192" y="1"/>
                  </a:moveTo>
                  <a:cubicBezTo>
                    <a:pt x="981" y="1"/>
                    <a:pt x="1" y="981"/>
                    <a:pt x="1" y="2191"/>
                  </a:cubicBezTo>
                  <a:cubicBezTo>
                    <a:pt x="1" y="3402"/>
                    <a:pt x="981" y="4382"/>
                    <a:pt x="2192" y="4382"/>
                  </a:cubicBezTo>
                  <a:lnTo>
                    <a:pt x="13471" y="4382"/>
                  </a:lnTo>
                  <a:lnTo>
                    <a:pt x="13471" y="3167"/>
                  </a:lnTo>
                  <a:lnTo>
                    <a:pt x="2192" y="3167"/>
                  </a:lnTo>
                  <a:cubicBezTo>
                    <a:pt x="1653" y="3167"/>
                    <a:pt x="1221" y="2729"/>
                    <a:pt x="1221" y="2191"/>
                  </a:cubicBezTo>
                  <a:cubicBezTo>
                    <a:pt x="1221" y="1653"/>
                    <a:pt x="1653" y="1216"/>
                    <a:pt x="2192" y="1216"/>
                  </a:cubicBezTo>
                  <a:lnTo>
                    <a:pt x="13471" y="1216"/>
                  </a:lnTo>
                  <a:lnTo>
                    <a:pt x="134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3846585" y="2231111"/>
              <a:ext cx="20159" cy="31861"/>
            </a:xfrm>
            <a:custGeom>
              <a:avLst/>
              <a:gdLst/>
              <a:ahLst/>
              <a:cxnLst/>
              <a:rect l="l" t="t" r="r" b="b"/>
              <a:pathLst>
                <a:path w="770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0D2C42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3846585" y="2313997"/>
              <a:ext cx="20159" cy="31861"/>
            </a:xfrm>
            <a:custGeom>
              <a:avLst/>
              <a:gdLst/>
              <a:ahLst/>
              <a:cxnLst/>
              <a:rect l="l" t="t" r="r" b="b"/>
              <a:pathLst>
                <a:path w="770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0D2C42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3571407" y="2288472"/>
              <a:ext cx="49951" cy="55240"/>
            </a:xfrm>
            <a:custGeom>
              <a:avLst/>
              <a:gdLst/>
              <a:ahLst/>
              <a:cxnLst/>
              <a:rect l="l" t="t" r="r" b="b"/>
              <a:pathLst>
                <a:path w="1908" h="2110" extrusionOk="0">
                  <a:moveTo>
                    <a:pt x="1" y="0"/>
                  </a:moveTo>
                  <a:lnTo>
                    <a:pt x="1" y="2109"/>
                  </a:lnTo>
                  <a:lnTo>
                    <a:pt x="976" y="1701"/>
                  </a:lnTo>
                  <a:lnTo>
                    <a:pt x="1908" y="21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3546641" y="2033531"/>
              <a:ext cx="298845" cy="50972"/>
            </a:xfrm>
            <a:custGeom>
              <a:avLst/>
              <a:gdLst/>
              <a:ahLst/>
              <a:cxnLst/>
              <a:rect l="l" t="t" r="r" b="b"/>
              <a:pathLst>
                <a:path w="11415" h="1947" extrusionOk="0">
                  <a:moveTo>
                    <a:pt x="947" y="1"/>
                  </a:moveTo>
                  <a:cubicBezTo>
                    <a:pt x="418" y="15"/>
                    <a:pt x="0" y="447"/>
                    <a:pt x="0" y="976"/>
                  </a:cubicBezTo>
                  <a:cubicBezTo>
                    <a:pt x="0" y="1504"/>
                    <a:pt x="418" y="1937"/>
                    <a:pt x="947" y="1946"/>
                  </a:cubicBezTo>
                  <a:lnTo>
                    <a:pt x="11415" y="1946"/>
                  </a:lnTo>
                  <a:lnTo>
                    <a:pt x="114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3547374" y="2033531"/>
              <a:ext cx="298112" cy="51103"/>
            </a:xfrm>
            <a:custGeom>
              <a:avLst/>
              <a:gdLst/>
              <a:ahLst/>
              <a:cxnLst/>
              <a:rect l="l" t="t" r="r" b="b"/>
              <a:pathLst>
                <a:path w="11387" h="1952" extrusionOk="0">
                  <a:moveTo>
                    <a:pt x="10738" y="1"/>
                  </a:moveTo>
                  <a:lnTo>
                    <a:pt x="10738" y="894"/>
                  </a:lnTo>
                  <a:cubicBezTo>
                    <a:pt x="10738" y="1120"/>
                    <a:pt x="10555" y="1298"/>
                    <a:pt x="10330" y="1298"/>
                  </a:cubicBezTo>
                  <a:lnTo>
                    <a:pt x="1" y="1298"/>
                  </a:lnTo>
                  <a:cubicBezTo>
                    <a:pt x="140" y="1687"/>
                    <a:pt x="510" y="1946"/>
                    <a:pt x="919" y="1951"/>
                  </a:cubicBezTo>
                  <a:lnTo>
                    <a:pt x="11387" y="1951"/>
                  </a:lnTo>
                  <a:lnTo>
                    <a:pt x="11387" y="1"/>
                  </a:lnTo>
                  <a:close/>
                </a:path>
              </a:pathLst>
            </a:custGeom>
            <a:solidFill>
              <a:srgbClr val="0D2C42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3514047" y="2001722"/>
              <a:ext cx="352697" cy="114721"/>
            </a:xfrm>
            <a:custGeom>
              <a:avLst/>
              <a:gdLst/>
              <a:ahLst/>
              <a:cxnLst/>
              <a:rect l="l" t="t" r="r" b="b"/>
              <a:pathLst>
                <a:path w="13472" h="4382" extrusionOk="0">
                  <a:moveTo>
                    <a:pt x="2192" y="0"/>
                  </a:moveTo>
                  <a:cubicBezTo>
                    <a:pt x="981" y="0"/>
                    <a:pt x="1" y="980"/>
                    <a:pt x="1" y="2191"/>
                  </a:cubicBezTo>
                  <a:cubicBezTo>
                    <a:pt x="1" y="3402"/>
                    <a:pt x="981" y="4382"/>
                    <a:pt x="2192" y="4382"/>
                  </a:cubicBezTo>
                  <a:lnTo>
                    <a:pt x="13471" y="4382"/>
                  </a:lnTo>
                  <a:lnTo>
                    <a:pt x="13471" y="3161"/>
                  </a:lnTo>
                  <a:lnTo>
                    <a:pt x="2192" y="3161"/>
                  </a:lnTo>
                  <a:cubicBezTo>
                    <a:pt x="1663" y="3152"/>
                    <a:pt x="1245" y="2719"/>
                    <a:pt x="1245" y="2191"/>
                  </a:cubicBezTo>
                  <a:cubicBezTo>
                    <a:pt x="1245" y="1662"/>
                    <a:pt x="1663" y="1230"/>
                    <a:pt x="2192" y="1216"/>
                  </a:cubicBezTo>
                  <a:lnTo>
                    <a:pt x="13471" y="1216"/>
                  </a:lnTo>
                  <a:lnTo>
                    <a:pt x="13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3846585" y="2001722"/>
              <a:ext cx="20159" cy="31835"/>
            </a:xfrm>
            <a:custGeom>
              <a:avLst/>
              <a:gdLst/>
              <a:ahLst/>
              <a:cxnLst/>
              <a:rect l="l" t="t" r="r" b="b"/>
              <a:pathLst>
                <a:path w="770" h="1216" extrusionOk="0">
                  <a:moveTo>
                    <a:pt x="1" y="0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3846585" y="2084477"/>
              <a:ext cx="20159" cy="31966"/>
            </a:xfrm>
            <a:custGeom>
              <a:avLst/>
              <a:gdLst/>
              <a:ahLst/>
              <a:cxnLst/>
              <a:rect l="l" t="t" r="r" b="b"/>
              <a:pathLst>
                <a:path w="770" h="1221" extrusionOk="0">
                  <a:moveTo>
                    <a:pt x="1" y="0"/>
                  </a:moveTo>
                  <a:lnTo>
                    <a:pt x="1" y="1221"/>
                  </a:lnTo>
                  <a:lnTo>
                    <a:pt x="769" y="122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3571407" y="2059056"/>
              <a:ext cx="49951" cy="55240"/>
            </a:xfrm>
            <a:custGeom>
              <a:avLst/>
              <a:gdLst/>
              <a:ahLst/>
              <a:cxnLst/>
              <a:rect l="l" t="t" r="r" b="b"/>
              <a:pathLst>
                <a:path w="1908" h="2110" extrusionOk="0">
                  <a:moveTo>
                    <a:pt x="1" y="1"/>
                  </a:moveTo>
                  <a:lnTo>
                    <a:pt x="1" y="2110"/>
                  </a:lnTo>
                  <a:lnTo>
                    <a:pt x="976" y="1702"/>
                  </a:lnTo>
                  <a:lnTo>
                    <a:pt x="1908" y="2110"/>
                  </a:lnTo>
                  <a:lnTo>
                    <a:pt x="1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535305" y="2148225"/>
              <a:ext cx="299002" cy="51103"/>
            </a:xfrm>
            <a:custGeom>
              <a:avLst/>
              <a:gdLst/>
              <a:ahLst/>
              <a:cxnLst/>
              <a:rect l="l" t="t" r="r" b="b"/>
              <a:pathLst>
                <a:path w="11421" h="1952" extrusionOk="0">
                  <a:moveTo>
                    <a:pt x="1" y="1"/>
                  </a:moveTo>
                  <a:lnTo>
                    <a:pt x="1" y="1951"/>
                  </a:lnTo>
                  <a:lnTo>
                    <a:pt x="10469" y="1951"/>
                  </a:lnTo>
                  <a:cubicBezTo>
                    <a:pt x="10997" y="1937"/>
                    <a:pt x="11420" y="1505"/>
                    <a:pt x="11420" y="976"/>
                  </a:cubicBezTo>
                  <a:cubicBezTo>
                    <a:pt x="11420" y="448"/>
                    <a:pt x="10997" y="15"/>
                    <a:pt x="10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3535305" y="2148225"/>
              <a:ext cx="299002" cy="51103"/>
            </a:xfrm>
            <a:custGeom>
              <a:avLst/>
              <a:gdLst/>
              <a:ahLst/>
              <a:cxnLst/>
              <a:rect l="l" t="t" r="r" b="b"/>
              <a:pathLst>
                <a:path w="11421" h="1952" extrusionOk="0">
                  <a:moveTo>
                    <a:pt x="10454" y="1"/>
                  </a:moveTo>
                  <a:cubicBezTo>
                    <a:pt x="10680" y="635"/>
                    <a:pt x="10209" y="1303"/>
                    <a:pt x="9537" y="1303"/>
                  </a:cubicBezTo>
                  <a:lnTo>
                    <a:pt x="1" y="1303"/>
                  </a:lnTo>
                  <a:lnTo>
                    <a:pt x="1" y="1951"/>
                  </a:lnTo>
                  <a:lnTo>
                    <a:pt x="10469" y="1951"/>
                  </a:lnTo>
                  <a:cubicBezTo>
                    <a:pt x="10997" y="1937"/>
                    <a:pt x="11420" y="1505"/>
                    <a:pt x="11420" y="976"/>
                  </a:cubicBezTo>
                  <a:cubicBezTo>
                    <a:pt x="11420" y="448"/>
                    <a:pt x="10997" y="15"/>
                    <a:pt x="10469" y="1"/>
                  </a:cubicBezTo>
                  <a:close/>
                </a:path>
              </a:pathLst>
            </a:custGeom>
            <a:solidFill>
              <a:srgbClr val="0D2C42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3514047" y="2116417"/>
              <a:ext cx="352697" cy="114721"/>
            </a:xfrm>
            <a:custGeom>
              <a:avLst/>
              <a:gdLst/>
              <a:ahLst/>
              <a:cxnLst/>
              <a:rect l="l" t="t" r="r" b="b"/>
              <a:pathLst>
                <a:path w="13472" h="4382" extrusionOk="0">
                  <a:moveTo>
                    <a:pt x="1" y="1"/>
                  </a:moveTo>
                  <a:lnTo>
                    <a:pt x="1" y="1216"/>
                  </a:lnTo>
                  <a:lnTo>
                    <a:pt x="11281" y="1216"/>
                  </a:lnTo>
                  <a:cubicBezTo>
                    <a:pt x="11809" y="1230"/>
                    <a:pt x="12232" y="1663"/>
                    <a:pt x="12232" y="2191"/>
                  </a:cubicBezTo>
                  <a:cubicBezTo>
                    <a:pt x="12232" y="2720"/>
                    <a:pt x="11809" y="3152"/>
                    <a:pt x="11281" y="3166"/>
                  </a:cubicBezTo>
                  <a:lnTo>
                    <a:pt x="1" y="3166"/>
                  </a:lnTo>
                  <a:lnTo>
                    <a:pt x="1" y="4382"/>
                  </a:lnTo>
                  <a:lnTo>
                    <a:pt x="11281" y="4382"/>
                  </a:lnTo>
                  <a:cubicBezTo>
                    <a:pt x="12491" y="4382"/>
                    <a:pt x="13471" y="3402"/>
                    <a:pt x="13471" y="2191"/>
                  </a:cubicBezTo>
                  <a:cubicBezTo>
                    <a:pt x="13471" y="981"/>
                    <a:pt x="12491" y="1"/>
                    <a:pt x="11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3791267" y="2116417"/>
              <a:ext cx="75477" cy="114721"/>
            </a:xfrm>
            <a:custGeom>
              <a:avLst/>
              <a:gdLst/>
              <a:ahLst/>
              <a:cxnLst/>
              <a:rect l="l" t="t" r="r" b="b"/>
              <a:pathLst>
                <a:path w="2883" h="4382" extrusionOk="0">
                  <a:moveTo>
                    <a:pt x="0" y="1"/>
                  </a:moveTo>
                  <a:cubicBezTo>
                    <a:pt x="1211" y="1"/>
                    <a:pt x="2191" y="981"/>
                    <a:pt x="2191" y="2191"/>
                  </a:cubicBezTo>
                  <a:cubicBezTo>
                    <a:pt x="2191" y="3402"/>
                    <a:pt x="1211" y="4382"/>
                    <a:pt x="0" y="4382"/>
                  </a:cubicBezTo>
                  <a:lnTo>
                    <a:pt x="692" y="4382"/>
                  </a:lnTo>
                  <a:cubicBezTo>
                    <a:pt x="1902" y="4382"/>
                    <a:pt x="2882" y="3402"/>
                    <a:pt x="2882" y="2191"/>
                  </a:cubicBezTo>
                  <a:cubicBezTo>
                    <a:pt x="2882" y="981"/>
                    <a:pt x="1902" y="1"/>
                    <a:pt x="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3759432" y="2173777"/>
              <a:ext cx="49951" cy="55345"/>
            </a:xfrm>
            <a:custGeom>
              <a:avLst/>
              <a:gdLst/>
              <a:ahLst/>
              <a:cxnLst/>
              <a:rect l="l" t="t" r="r" b="b"/>
              <a:pathLst>
                <a:path w="1908" h="2114" extrusionOk="0">
                  <a:moveTo>
                    <a:pt x="1" y="0"/>
                  </a:moveTo>
                  <a:lnTo>
                    <a:pt x="1" y="2114"/>
                  </a:lnTo>
                  <a:lnTo>
                    <a:pt x="933" y="1706"/>
                  </a:lnTo>
                  <a:lnTo>
                    <a:pt x="1908" y="21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3500721" y="1993659"/>
              <a:ext cx="381626" cy="360237"/>
            </a:xfrm>
            <a:custGeom>
              <a:avLst/>
              <a:gdLst/>
              <a:ahLst/>
              <a:cxnLst/>
              <a:rect l="l" t="t" r="r" b="b"/>
              <a:pathLst>
                <a:path w="14577" h="13760" extrusionOk="0">
                  <a:moveTo>
                    <a:pt x="12866" y="1826"/>
                  </a:moveTo>
                  <a:lnTo>
                    <a:pt x="12866" y="3171"/>
                  </a:lnTo>
                  <a:lnTo>
                    <a:pt x="4915" y="3171"/>
                  </a:lnTo>
                  <a:lnTo>
                    <a:pt x="4915" y="2499"/>
                  </a:lnTo>
                  <a:cubicBezTo>
                    <a:pt x="4915" y="2331"/>
                    <a:pt x="4776" y="2191"/>
                    <a:pt x="4608" y="2191"/>
                  </a:cubicBezTo>
                  <a:lnTo>
                    <a:pt x="2701" y="2191"/>
                  </a:lnTo>
                  <a:cubicBezTo>
                    <a:pt x="2532" y="2191"/>
                    <a:pt x="2398" y="2331"/>
                    <a:pt x="2398" y="2499"/>
                  </a:cubicBezTo>
                  <a:lnTo>
                    <a:pt x="2398" y="3095"/>
                  </a:lnTo>
                  <a:cubicBezTo>
                    <a:pt x="1773" y="2773"/>
                    <a:pt x="1999" y="1826"/>
                    <a:pt x="2701" y="1826"/>
                  </a:cubicBezTo>
                  <a:close/>
                  <a:moveTo>
                    <a:pt x="4300" y="2802"/>
                  </a:moveTo>
                  <a:lnTo>
                    <a:pt x="4300" y="4140"/>
                  </a:lnTo>
                  <a:lnTo>
                    <a:pt x="3796" y="3921"/>
                  </a:lnTo>
                  <a:cubicBezTo>
                    <a:pt x="3757" y="3904"/>
                    <a:pt x="3717" y="3896"/>
                    <a:pt x="3676" y="3896"/>
                  </a:cubicBezTo>
                  <a:cubicBezTo>
                    <a:pt x="3635" y="3896"/>
                    <a:pt x="3594" y="3904"/>
                    <a:pt x="3556" y="3921"/>
                  </a:cubicBezTo>
                  <a:lnTo>
                    <a:pt x="3003" y="4151"/>
                  </a:lnTo>
                  <a:lnTo>
                    <a:pt x="3003" y="2802"/>
                  </a:lnTo>
                  <a:close/>
                  <a:moveTo>
                    <a:pt x="13678" y="3777"/>
                  </a:moveTo>
                  <a:lnTo>
                    <a:pt x="13678" y="4387"/>
                  </a:lnTo>
                  <a:lnTo>
                    <a:pt x="4915" y="4387"/>
                  </a:lnTo>
                  <a:lnTo>
                    <a:pt x="4915" y="3777"/>
                  </a:lnTo>
                  <a:close/>
                  <a:moveTo>
                    <a:pt x="11790" y="6208"/>
                  </a:moveTo>
                  <a:cubicBezTo>
                    <a:pt x="12491" y="6208"/>
                    <a:pt x="12722" y="7154"/>
                    <a:pt x="12092" y="7476"/>
                  </a:cubicBezTo>
                  <a:lnTo>
                    <a:pt x="12092" y="6880"/>
                  </a:lnTo>
                  <a:cubicBezTo>
                    <a:pt x="12092" y="6712"/>
                    <a:pt x="11958" y="6573"/>
                    <a:pt x="11790" y="6573"/>
                  </a:cubicBezTo>
                  <a:lnTo>
                    <a:pt x="9883" y="6573"/>
                  </a:lnTo>
                  <a:cubicBezTo>
                    <a:pt x="9714" y="6573"/>
                    <a:pt x="9580" y="6712"/>
                    <a:pt x="9580" y="6880"/>
                  </a:cubicBezTo>
                  <a:lnTo>
                    <a:pt x="9580" y="7548"/>
                  </a:lnTo>
                  <a:lnTo>
                    <a:pt x="1629" y="7548"/>
                  </a:lnTo>
                  <a:lnTo>
                    <a:pt x="1629" y="6208"/>
                  </a:lnTo>
                  <a:close/>
                  <a:moveTo>
                    <a:pt x="11482" y="7183"/>
                  </a:moveTo>
                  <a:lnTo>
                    <a:pt x="11487" y="8533"/>
                  </a:lnTo>
                  <a:lnTo>
                    <a:pt x="10935" y="8302"/>
                  </a:lnTo>
                  <a:cubicBezTo>
                    <a:pt x="10896" y="8285"/>
                    <a:pt x="10855" y="8277"/>
                    <a:pt x="10815" y="8277"/>
                  </a:cubicBezTo>
                  <a:cubicBezTo>
                    <a:pt x="10774" y="8277"/>
                    <a:pt x="10733" y="8285"/>
                    <a:pt x="10694" y="8302"/>
                  </a:cubicBezTo>
                  <a:lnTo>
                    <a:pt x="10185" y="8523"/>
                  </a:lnTo>
                  <a:lnTo>
                    <a:pt x="10185" y="7183"/>
                  </a:lnTo>
                  <a:close/>
                  <a:moveTo>
                    <a:pt x="11790" y="4992"/>
                  </a:moveTo>
                  <a:cubicBezTo>
                    <a:pt x="12832" y="4992"/>
                    <a:pt x="13673" y="5838"/>
                    <a:pt x="13678" y="6880"/>
                  </a:cubicBezTo>
                  <a:cubicBezTo>
                    <a:pt x="13678" y="7807"/>
                    <a:pt x="13005" y="8595"/>
                    <a:pt x="12092" y="8744"/>
                  </a:cubicBezTo>
                  <a:lnTo>
                    <a:pt x="12092" y="8120"/>
                  </a:lnTo>
                  <a:cubicBezTo>
                    <a:pt x="12722" y="7966"/>
                    <a:pt x="13135" y="7365"/>
                    <a:pt x="13058" y="6726"/>
                  </a:cubicBezTo>
                  <a:cubicBezTo>
                    <a:pt x="12981" y="6083"/>
                    <a:pt x="12434" y="5602"/>
                    <a:pt x="11790" y="5602"/>
                  </a:cubicBezTo>
                  <a:lnTo>
                    <a:pt x="817" y="5602"/>
                  </a:lnTo>
                  <a:lnTo>
                    <a:pt x="817" y="4992"/>
                  </a:lnTo>
                  <a:close/>
                  <a:moveTo>
                    <a:pt x="9580" y="8158"/>
                  </a:moveTo>
                  <a:lnTo>
                    <a:pt x="9580" y="8768"/>
                  </a:lnTo>
                  <a:lnTo>
                    <a:pt x="817" y="8768"/>
                  </a:lnTo>
                  <a:lnTo>
                    <a:pt x="817" y="8158"/>
                  </a:lnTo>
                  <a:close/>
                  <a:moveTo>
                    <a:pt x="12866" y="10589"/>
                  </a:moveTo>
                  <a:lnTo>
                    <a:pt x="12866" y="11934"/>
                  </a:lnTo>
                  <a:lnTo>
                    <a:pt x="4915" y="11934"/>
                  </a:lnTo>
                  <a:lnTo>
                    <a:pt x="4915" y="11261"/>
                  </a:lnTo>
                  <a:cubicBezTo>
                    <a:pt x="4915" y="11093"/>
                    <a:pt x="4776" y="10954"/>
                    <a:pt x="4608" y="10954"/>
                  </a:cubicBezTo>
                  <a:lnTo>
                    <a:pt x="2701" y="10954"/>
                  </a:lnTo>
                  <a:cubicBezTo>
                    <a:pt x="2532" y="10954"/>
                    <a:pt x="2398" y="11093"/>
                    <a:pt x="2398" y="11261"/>
                  </a:cubicBezTo>
                  <a:lnTo>
                    <a:pt x="2398" y="11857"/>
                  </a:lnTo>
                  <a:cubicBezTo>
                    <a:pt x="1773" y="11535"/>
                    <a:pt x="1999" y="10589"/>
                    <a:pt x="2701" y="10589"/>
                  </a:cubicBezTo>
                  <a:close/>
                  <a:moveTo>
                    <a:pt x="4300" y="11564"/>
                  </a:moveTo>
                  <a:lnTo>
                    <a:pt x="4300" y="12904"/>
                  </a:lnTo>
                  <a:lnTo>
                    <a:pt x="4305" y="12909"/>
                  </a:lnTo>
                  <a:lnTo>
                    <a:pt x="3796" y="12688"/>
                  </a:lnTo>
                  <a:cubicBezTo>
                    <a:pt x="3757" y="12671"/>
                    <a:pt x="3717" y="12663"/>
                    <a:pt x="3676" y="12663"/>
                  </a:cubicBezTo>
                  <a:cubicBezTo>
                    <a:pt x="3635" y="12663"/>
                    <a:pt x="3594" y="12671"/>
                    <a:pt x="3556" y="12688"/>
                  </a:cubicBezTo>
                  <a:lnTo>
                    <a:pt x="3003" y="12919"/>
                  </a:lnTo>
                  <a:lnTo>
                    <a:pt x="3003" y="11564"/>
                  </a:lnTo>
                  <a:close/>
                  <a:moveTo>
                    <a:pt x="13678" y="9378"/>
                  </a:moveTo>
                  <a:lnTo>
                    <a:pt x="13678" y="9984"/>
                  </a:lnTo>
                  <a:lnTo>
                    <a:pt x="2701" y="9984"/>
                  </a:lnTo>
                  <a:cubicBezTo>
                    <a:pt x="2057" y="9984"/>
                    <a:pt x="1509" y="10469"/>
                    <a:pt x="1432" y="11108"/>
                  </a:cubicBezTo>
                  <a:cubicBezTo>
                    <a:pt x="1355" y="11751"/>
                    <a:pt x="1769" y="12352"/>
                    <a:pt x="2398" y="12506"/>
                  </a:cubicBezTo>
                  <a:lnTo>
                    <a:pt x="2398" y="13125"/>
                  </a:lnTo>
                  <a:cubicBezTo>
                    <a:pt x="1427" y="12967"/>
                    <a:pt x="745" y="12088"/>
                    <a:pt x="822" y="11113"/>
                  </a:cubicBezTo>
                  <a:cubicBezTo>
                    <a:pt x="904" y="10132"/>
                    <a:pt x="1721" y="9378"/>
                    <a:pt x="2701" y="9378"/>
                  </a:cubicBezTo>
                  <a:close/>
                  <a:moveTo>
                    <a:pt x="11911" y="1"/>
                  </a:moveTo>
                  <a:cubicBezTo>
                    <a:pt x="11742" y="1"/>
                    <a:pt x="11602" y="134"/>
                    <a:pt x="11602" y="308"/>
                  </a:cubicBezTo>
                  <a:cubicBezTo>
                    <a:pt x="11602" y="478"/>
                    <a:pt x="11742" y="611"/>
                    <a:pt x="11911" y="611"/>
                  </a:cubicBezTo>
                  <a:cubicBezTo>
                    <a:pt x="11914" y="611"/>
                    <a:pt x="11917" y="611"/>
                    <a:pt x="11920" y="611"/>
                  </a:cubicBezTo>
                  <a:lnTo>
                    <a:pt x="13678" y="611"/>
                  </a:lnTo>
                  <a:lnTo>
                    <a:pt x="13678" y="1221"/>
                  </a:lnTo>
                  <a:lnTo>
                    <a:pt x="2701" y="1221"/>
                  </a:lnTo>
                  <a:cubicBezTo>
                    <a:pt x="2697" y="1221"/>
                    <a:pt x="2694" y="1221"/>
                    <a:pt x="2691" y="1221"/>
                  </a:cubicBezTo>
                  <a:cubicBezTo>
                    <a:pt x="2051" y="1221"/>
                    <a:pt x="1509" y="1705"/>
                    <a:pt x="1432" y="2345"/>
                  </a:cubicBezTo>
                  <a:cubicBezTo>
                    <a:pt x="1355" y="2984"/>
                    <a:pt x="1769" y="3585"/>
                    <a:pt x="2398" y="3738"/>
                  </a:cubicBezTo>
                  <a:lnTo>
                    <a:pt x="2398" y="4358"/>
                  </a:lnTo>
                  <a:cubicBezTo>
                    <a:pt x="1427" y="4204"/>
                    <a:pt x="736" y="3325"/>
                    <a:pt x="817" y="2345"/>
                  </a:cubicBezTo>
                  <a:cubicBezTo>
                    <a:pt x="899" y="1368"/>
                    <a:pt x="1711" y="611"/>
                    <a:pt x="2691" y="611"/>
                  </a:cubicBezTo>
                  <a:cubicBezTo>
                    <a:pt x="2694" y="611"/>
                    <a:pt x="2697" y="611"/>
                    <a:pt x="2701" y="611"/>
                  </a:cubicBezTo>
                  <a:lnTo>
                    <a:pt x="10507" y="611"/>
                  </a:lnTo>
                  <a:cubicBezTo>
                    <a:pt x="10896" y="592"/>
                    <a:pt x="10896" y="20"/>
                    <a:pt x="10507" y="1"/>
                  </a:cubicBezTo>
                  <a:lnTo>
                    <a:pt x="2701" y="1"/>
                  </a:lnTo>
                  <a:cubicBezTo>
                    <a:pt x="1692" y="1"/>
                    <a:pt x="784" y="611"/>
                    <a:pt x="395" y="1543"/>
                  </a:cubicBezTo>
                  <a:cubicBezTo>
                    <a:pt x="10" y="2475"/>
                    <a:pt x="226" y="3546"/>
                    <a:pt x="937" y="4262"/>
                  </a:cubicBezTo>
                  <a:cubicBezTo>
                    <a:pt x="981" y="4305"/>
                    <a:pt x="1024" y="4344"/>
                    <a:pt x="1072" y="4382"/>
                  </a:cubicBezTo>
                  <a:lnTo>
                    <a:pt x="510" y="4382"/>
                  </a:lnTo>
                  <a:cubicBezTo>
                    <a:pt x="342" y="4382"/>
                    <a:pt x="207" y="4517"/>
                    <a:pt x="207" y="4685"/>
                  </a:cubicBezTo>
                  <a:lnTo>
                    <a:pt x="207" y="5905"/>
                  </a:lnTo>
                  <a:cubicBezTo>
                    <a:pt x="207" y="6073"/>
                    <a:pt x="342" y="6208"/>
                    <a:pt x="510" y="6208"/>
                  </a:cubicBezTo>
                  <a:lnTo>
                    <a:pt x="1019" y="6208"/>
                  </a:lnTo>
                  <a:lnTo>
                    <a:pt x="1019" y="7548"/>
                  </a:lnTo>
                  <a:lnTo>
                    <a:pt x="510" y="7548"/>
                  </a:lnTo>
                  <a:cubicBezTo>
                    <a:pt x="342" y="7548"/>
                    <a:pt x="207" y="7682"/>
                    <a:pt x="207" y="7851"/>
                  </a:cubicBezTo>
                  <a:lnTo>
                    <a:pt x="207" y="9071"/>
                  </a:lnTo>
                  <a:cubicBezTo>
                    <a:pt x="207" y="9239"/>
                    <a:pt x="342" y="9373"/>
                    <a:pt x="510" y="9373"/>
                  </a:cubicBezTo>
                  <a:lnTo>
                    <a:pt x="1072" y="9373"/>
                  </a:lnTo>
                  <a:cubicBezTo>
                    <a:pt x="284" y="10056"/>
                    <a:pt x="1" y="11156"/>
                    <a:pt x="361" y="12131"/>
                  </a:cubicBezTo>
                  <a:cubicBezTo>
                    <a:pt x="725" y="13107"/>
                    <a:pt x="1651" y="13755"/>
                    <a:pt x="2689" y="13755"/>
                  </a:cubicBezTo>
                  <a:cubicBezTo>
                    <a:pt x="2693" y="13755"/>
                    <a:pt x="2697" y="13755"/>
                    <a:pt x="2701" y="13755"/>
                  </a:cubicBezTo>
                  <a:lnTo>
                    <a:pt x="7264" y="13755"/>
                  </a:lnTo>
                  <a:cubicBezTo>
                    <a:pt x="7654" y="13740"/>
                    <a:pt x="7654" y="13164"/>
                    <a:pt x="7264" y="13149"/>
                  </a:cubicBezTo>
                  <a:lnTo>
                    <a:pt x="4910" y="13149"/>
                  </a:lnTo>
                  <a:lnTo>
                    <a:pt x="4910" y="12539"/>
                  </a:lnTo>
                  <a:lnTo>
                    <a:pt x="13673" y="12539"/>
                  </a:lnTo>
                  <a:lnTo>
                    <a:pt x="13673" y="13149"/>
                  </a:lnTo>
                  <a:lnTo>
                    <a:pt x="8686" y="13149"/>
                  </a:lnTo>
                  <a:cubicBezTo>
                    <a:pt x="8297" y="13169"/>
                    <a:pt x="8297" y="13740"/>
                    <a:pt x="8686" y="13760"/>
                  </a:cubicBezTo>
                  <a:lnTo>
                    <a:pt x="13980" y="13760"/>
                  </a:lnTo>
                  <a:cubicBezTo>
                    <a:pt x="14149" y="13760"/>
                    <a:pt x="14283" y="13620"/>
                    <a:pt x="14283" y="13452"/>
                  </a:cubicBezTo>
                  <a:lnTo>
                    <a:pt x="14283" y="12237"/>
                  </a:lnTo>
                  <a:cubicBezTo>
                    <a:pt x="14283" y="12064"/>
                    <a:pt x="14149" y="11929"/>
                    <a:pt x="13980" y="11929"/>
                  </a:cubicBezTo>
                  <a:lnTo>
                    <a:pt x="13471" y="11929"/>
                  </a:lnTo>
                  <a:lnTo>
                    <a:pt x="13471" y="10589"/>
                  </a:lnTo>
                  <a:lnTo>
                    <a:pt x="13980" y="10589"/>
                  </a:lnTo>
                  <a:cubicBezTo>
                    <a:pt x="14149" y="10589"/>
                    <a:pt x="14283" y="10454"/>
                    <a:pt x="14283" y="10286"/>
                  </a:cubicBezTo>
                  <a:lnTo>
                    <a:pt x="14283" y="9071"/>
                  </a:lnTo>
                  <a:cubicBezTo>
                    <a:pt x="14283" y="8903"/>
                    <a:pt x="14149" y="8763"/>
                    <a:pt x="13980" y="8763"/>
                  </a:cubicBezTo>
                  <a:lnTo>
                    <a:pt x="13418" y="8763"/>
                  </a:lnTo>
                  <a:cubicBezTo>
                    <a:pt x="13466" y="8725"/>
                    <a:pt x="13510" y="8686"/>
                    <a:pt x="13553" y="8643"/>
                  </a:cubicBezTo>
                  <a:cubicBezTo>
                    <a:pt x="14576" y="7620"/>
                    <a:pt x="14514" y="5939"/>
                    <a:pt x="13418" y="4992"/>
                  </a:cubicBezTo>
                  <a:lnTo>
                    <a:pt x="13980" y="4992"/>
                  </a:lnTo>
                  <a:cubicBezTo>
                    <a:pt x="14149" y="4992"/>
                    <a:pt x="14283" y="4858"/>
                    <a:pt x="14283" y="4690"/>
                  </a:cubicBezTo>
                  <a:lnTo>
                    <a:pt x="14283" y="3469"/>
                  </a:lnTo>
                  <a:cubicBezTo>
                    <a:pt x="14283" y="3301"/>
                    <a:pt x="14149" y="3167"/>
                    <a:pt x="13980" y="3167"/>
                  </a:cubicBezTo>
                  <a:lnTo>
                    <a:pt x="13471" y="3167"/>
                  </a:lnTo>
                  <a:lnTo>
                    <a:pt x="13471" y="1826"/>
                  </a:lnTo>
                  <a:lnTo>
                    <a:pt x="13980" y="1826"/>
                  </a:lnTo>
                  <a:cubicBezTo>
                    <a:pt x="14149" y="1826"/>
                    <a:pt x="14283" y="1692"/>
                    <a:pt x="14283" y="1524"/>
                  </a:cubicBezTo>
                  <a:lnTo>
                    <a:pt x="14283" y="308"/>
                  </a:lnTo>
                  <a:cubicBezTo>
                    <a:pt x="14283" y="140"/>
                    <a:pt x="14149" y="1"/>
                    <a:pt x="13980" y="1"/>
                  </a:cubicBezTo>
                  <a:lnTo>
                    <a:pt x="11920" y="1"/>
                  </a:lnTo>
                  <a:cubicBezTo>
                    <a:pt x="11917" y="1"/>
                    <a:pt x="11914" y="1"/>
                    <a:pt x="1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3"/>
          <p:cNvGrpSpPr/>
          <p:nvPr/>
        </p:nvGrpSpPr>
        <p:grpSpPr>
          <a:xfrm rot="5400000">
            <a:off x="8162187" y="210260"/>
            <a:ext cx="688122" cy="649449"/>
            <a:chOff x="3658275" y="2023375"/>
            <a:chExt cx="663250" cy="625975"/>
          </a:xfrm>
        </p:grpSpPr>
        <p:sp>
          <p:nvSpPr>
            <p:cNvPr id="621" name="Google Shape;621;p33"/>
            <p:cNvSpPr/>
            <p:nvPr/>
          </p:nvSpPr>
          <p:spPr>
            <a:xfrm>
              <a:off x="3692250" y="2339150"/>
              <a:ext cx="98975" cy="111800"/>
            </a:xfrm>
            <a:custGeom>
              <a:avLst/>
              <a:gdLst/>
              <a:ahLst/>
              <a:cxnLst/>
              <a:rect l="l" t="t" r="r" b="b"/>
              <a:pathLst>
                <a:path w="3959" h="4472" extrusionOk="0">
                  <a:moveTo>
                    <a:pt x="1016" y="0"/>
                  </a:moveTo>
                  <a:cubicBezTo>
                    <a:pt x="813" y="0"/>
                    <a:pt x="590" y="102"/>
                    <a:pt x="448" y="244"/>
                  </a:cubicBezTo>
                  <a:cubicBezTo>
                    <a:pt x="305" y="406"/>
                    <a:pt x="224" y="650"/>
                    <a:pt x="224" y="873"/>
                  </a:cubicBezTo>
                  <a:cubicBezTo>
                    <a:pt x="1" y="1198"/>
                    <a:pt x="1" y="1624"/>
                    <a:pt x="285" y="1928"/>
                  </a:cubicBezTo>
                  <a:cubicBezTo>
                    <a:pt x="1056" y="2700"/>
                    <a:pt x="1807" y="3471"/>
                    <a:pt x="2579" y="4242"/>
                  </a:cubicBezTo>
                  <a:cubicBezTo>
                    <a:pt x="2732" y="4395"/>
                    <a:pt x="2932" y="4472"/>
                    <a:pt x="3135" y="4472"/>
                  </a:cubicBezTo>
                  <a:cubicBezTo>
                    <a:pt x="3309" y="4472"/>
                    <a:pt x="3484" y="4416"/>
                    <a:pt x="3634" y="4303"/>
                  </a:cubicBezTo>
                  <a:cubicBezTo>
                    <a:pt x="3756" y="4202"/>
                    <a:pt x="3878" y="4060"/>
                    <a:pt x="3918" y="3877"/>
                  </a:cubicBezTo>
                  <a:cubicBezTo>
                    <a:pt x="3959" y="3654"/>
                    <a:pt x="3918" y="3471"/>
                    <a:pt x="3837" y="3268"/>
                  </a:cubicBezTo>
                  <a:cubicBezTo>
                    <a:pt x="3350" y="2111"/>
                    <a:pt x="2558" y="1055"/>
                    <a:pt x="1584" y="244"/>
                  </a:cubicBezTo>
                  <a:cubicBezTo>
                    <a:pt x="1422" y="102"/>
                    <a:pt x="1239" y="0"/>
                    <a:pt x="1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3658275" y="2168950"/>
              <a:ext cx="99475" cy="83700"/>
            </a:xfrm>
            <a:custGeom>
              <a:avLst/>
              <a:gdLst/>
              <a:ahLst/>
              <a:cxnLst/>
              <a:rect l="l" t="t" r="r" b="b"/>
              <a:pathLst>
                <a:path w="3979" h="3348" extrusionOk="0">
                  <a:moveTo>
                    <a:pt x="1265" y="0"/>
                  </a:moveTo>
                  <a:cubicBezTo>
                    <a:pt x="1197" y="0"/>
                    <a:pt x="1127" y="9"/>
                    <a:pt x="1055" y="29"/>
                  </a:cubicBezTo>
                  <a:cubicBezTo>
                    <a:pt x="873" y="90"/>
                    <a:pt x="670" y="232"/>
                    <a:pt x="568" y="394"/>
                  </a:cubicBezTo>
                  <a:cubicBezTo>
                    <a:pt x="568" y="414"/>
                    <a:pt x="568" y="414"/>
                    <a:pt x="568" y="435"/>
                  </a:cubicBezTo>
                  <a:cubicBezTo>
                    <a:pt x="406" y="495"/>
                    <a:pt x="284" y="617"/>
                    <a:pt x="203" y="759"/>
                  </a:cubicBezTo>
                  <a:cubicBezTo>
                    <a:pt x="0" y="1145"/>
                    <a:pt x="122" y="1612"/>
                    <a:pt x="507" y="1855"/>
                  </a:cubicBezTo>
                  <a:cubicBezTo>
                    <a:pt x="1238" y="2322"/>
                    <a:pt x="1969" y="2789"/>
                    <a:pt x="2700" y="3236"/>
                  </a:cubicBezTo>
                  <a:cubicBezTo>
                    <a:pt x="2816" y="3310"/>
                    <a:pt x="2959" y="3348"/>
                    <a:pt x="3105" y="3348"/>
                  </a:cubicBezTo>
                  <a:cubicBezTo>
                    <a:pt x="3315" y="3348"/>
                    <a:pt x="3530" y="3270"/>
                    <a:pt x="3674" y="3114"/>
                  </a:cubicBezTo>
                  <a:cubicBezTo>
                    <a:pt x="3917" y="2850"/>
                    <a:pt x="3978" y="2464"/>
                    <a:pt x="3796" y="2140"/>
                  </a:cubicBezTo>
                  <a:cubicBezTo>
                    <a:pt x="3329" y="1267"/>
                    <a:pt x="2578" y="536"/>
                    <a:pt x="1685" y="110"/>
                  </a:cubicBezTo>
                  <a:cubicBezTo>
                    <a:pt x="1547" y="41"/>
                    <a:pt x="1409" y="0"/>
                    <a:pt x="1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3854650" y="2168450"/>
              <a:ext cx="99475" cy="100425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892" y="0"/>
                  </a:moveTo>
                  <a:cubicBezTo>
                    <a:pt x="826" y="0"/>
                    <a:pt x="758" y="9"/>
                    <a:pt x="690" y="28"/>
                  </a:cubicBezTo>
                  <a:cubicBezTo>
                    <a:pt x="284" y="170"/>
                    <a:pt x="0" y="597"/>
                    <a:pt x="122" y="1023"/>
                  </a:cubicBezTo>
                  <a:cubicBezTo>
                    <a:pt x="345" y="1713"/>
                    <a:pt x="711" y="2322"/>
                    <a:pt x="1198" y="2850"/>
                  </a:cubicBezTo>
                  <a:cubicBezTo>
                    <a:pt x="1685" y="3357"/>
                    <a:pt x="2294" y="3743"/>
                    <a:pt x="2964" y="3986"/>
                  </a:cubicBezTo>
                  <a:cubicBezTo>
                    <a:pt x="3025" y="4007"/>
                    <a:pt x="3101" y="4017"/>
                    <a:pt x="3177" y="4017"/>
                  </a:cubicBezTo>
                  <a:cubicBezTo>
                    <a:pt x="3253" y="4017"/>
                    <a:pt x="3329" y="4007"/>
                    <a:pt x="3390" y="3986"/>
                  </a:cubicBezTo>
                  <a:cubicBezTo>
                    <a:pt x="3552" y="3946"/>
                    <a:pt x="3694" y="3844"/>
                    <a:pt x="3816" y="3702"/>
                  </a:cubicBezTo>
                  <a:cubicBezTo>
                    <a:pt x="3897" y="3580"/>
                    <a:pt x="3938" y="3459"/>
                    <a:pt x="3958" y="3317"/>
                  </a:cubicBezTo>
                  <a:cubicBezTo>
                    <a:pt x="3979" y="3154"/>
                    <a:pt x="3979" y="2951"/>
                    <a:pt x="3877" y="2809"/>
                  </a:cubicBezTo>
                  <a:cubicBezTo>
                    <a:pt x="3309" y="2078"/>
                    <a:pt x="2761" y="1348"/>
                    <a:pt x="2213" y="637"/>
                  </a:cubicBezTo>
                  <a:cubicBezTo>
                    <a:pt x="2071" y="455"/>
                    <a:pt x="1949" y="313"/>
                    <a:pt x="1725" y="252"/>
                  </a:cubicBezTo>
                  <a:cubicBezTo>
                    <a:pt x="1644" y="231"/>
                    <a:pt x="1543" y="231"/>
                    <a:pt x="1462" y="231"/>
                  </a:cubicBezTo>
                  <a:cubicBezTo>
                    <a:pt x="1307" y="92"/>
                    <a:pt x="1105" y="0"/>
                    <a:pt x="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3932275" y="2393950"/>
              <a:ext cx="94925" cy="94150"/>
            </a:xfrm>
            <a:custGeom>
              <a:avLst/>
              <a:gdLst/>
              <a:ahLst/>
              <a:cxnLst/>
              <a:rect l="l" t="t" r="r" b="b"/>
              <a:pathLst>
                <a:path w="3797" h="3766" extrusionOk="0">
                  <a:moveTo>
                    <a:pt x="1534" y="1"/>
                  </a:moveTo>
                  <a:cubicBezTo>
                    <a:pt x="1386" y="1"/>
                    <a:pt x="1228" y="32"/>
                    <a:pt x="1117" y="102"/>
                  </a:cubicBezTo>
                  <a:cubicBezTo>
                    <a:pt x="1016" y="163"/>
                    <a:pt x="934" y="244"/>
                    <a:pt x="874" y="345"/>
                  </a:cubicBezTo>
                  <a:cubicBezTo>
                    <a:pt x="846" y="342"/>
                    <a:pt x="818" y="340"/>
                    <a:pt x="790" y="340"/>
                  </a:cubicBezTo>
                  <a:cubicBezTo>
                    <a:pt x="657" y="340"/>
                    <a:pt x="528" y="379"/>
                    <a:pt x="427" y="447"/>
                  </a:cubicBezTo>
                  <a:cubicBezTo>
                    <a:pt x="244" y="548"/>
                    <a:pt x="102" y="711"/>
                    <a:pt x="62" y="914"/>
                  </a:cubicBezTo>
                  <a:cubicBezTo>
                    <a:pt x="1" y="1117"/>
                    <a:pt x="1" y="1380"/>
                    <a:pt x="143" y="1543"/>
                  </a:cubicBezTo>
                  <a:cubicBezTo>
                    <a:pt x="468" y="1969"/>
                    <a:pt x="813" y="2375"/>
                    <a:pt x="1219" y="2720"/>
                  </a:cubicBezTo>
                  <a:cubicBezTo>
                    <a:pt x="1604" y="3065"/>
                    <a:pt x="2030" y="3390"/>
                    <a:pt x="2497" y="3654"/>
                  </a:cubicBezTo>
                  <a:cubicBezTo>
                    <a:pt x="2614" y="3728"/>
                    <a:pt x="2757" y="3766"/>
                    <a:pt x="2903" y="3766"/>
                  </a:cubicBezTo>
                  <a:cubicBezTo>
                    <a:pt x="3113" y="3766"/>
                    <a:pt x="3328" y="3688"/>
                    <a:pt x="3472" y="3532"/>
                  </a:cubicBezTo>
                  <a:cubicBezTo>
                    <a:pt x="3715" y="3268"/>
                    <a:pt x="3796" y="2862"/>
                    <a:pt x="3593" y="2558"/>
                  </a:cubicBezTo>
                  <a:cubicBezTo>
                    <a:pt x="3127" y="1847"/>
                    <a:pt x="2680" y="1117"/>
                    <a:pt x="2213" y="386"/>
                  </a:cubicBezTo>
                  <a:cubicBezTo>
                    <a:pt x="2112" y="223"/>
                    <a:pt x="1929" y="81"/>
                    <a:pt x="1726" y="20"/>
                  </a:cubicBezTo>
                  <a:cubicBezTo>
                    <a:pt x="1668" y="8"/>
                    <a:pt x="1602" y="1"/>
                    <a:pt x="1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4086550" y="2255775"/>
              <a:ext cx="91875" cy="89650"/>
            </a:xfrm>
            <a:custGeom>
              <a:avLst/>
              <a:gdLst/>
              <a:ahLst/>
              <a:cxnLst/>
              <a:rect l="l" t="t" r="r" b="b"/>
              <a:pathLst>
                <a:path w="3675" h="3586" extrusionOk="0">
                  <a:moveTo>
                    <a:pt x="861" y="1"/>
                  </a:moveTo>
                  <a:cubicBezTo>
                    <a:pt x="572" y="1"/>
                    <a:pt x="279" y="146"/>
                    <a:pt x="142" y="392"/>
                  </a:cubicBezTo>
                  <a:cubicBezTo>
                    <a:pt x="0" y="676"/>
                    <a:pt x="21" y="1001"/>
                    <a:pt x="183" y="1265"/>
                  </a:cubicBezTo>
                  <a:cubicBezTo>
                    <a:pt x="183" y="1265"/>
                    <a:pt x="183" y="1285"/>
                    <a:pt x="163" y="1305"/>
                  </a:cubicBezTo>
                  <a:cubicBezTo>
                    <a:pt x="122" y="1508"/>
                    <a:pt x="142" y="1732"/>
                    <a:pt x="244" y="1914"/>
                  </a:cubicBezTo>
                  <a:cubicBezTo>
                    <a:pt x="792" y="2746"/>
                    <a:pt x="1624" y="3355"/>
                    <a:pt x="2598" y="3558"/>
                  </a:cubicBezTo>
                  <a:cubicBezTo>
                    <a:pt x="2667" y="3577"/>
                    <a:pt x="2736" y="3586"/>
                    <a:pt x="2805" y="3586"/>
                  </a:cubicBezTo>
                  <a:cubicBezTo>
                    <a:pt x="3043" y="3586"/>
                    <a:pt x="3273" y="3479"/>
                    <a:pt x="3431" y="3274"/>
                  </a:cubicBezTo>
                  <a:cubicBezTo>
                    <a:pt x="3633" y="3031"/>
                    <a:pt x="3674" y="2665"/>
                    <a:pt x="3491" y="2381"/>
                  </a:cubicBezTo>
                  <a:cubicBezTo>
                    <a:pt x="2943" y="1447"/>
                    <a:pt x="2172" y="676"/>
                    <a:pt x="1259" y="108"/>
                  </a:cubicBezTo>
                  <a:cubicBezTo>
                    <a:pt x="1139" y="35"/>
                    <a:pt x="1001" y="1"/>
                    <a:pt x="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3815575" y="2573750"/>
              <a:ext cx="67500" cy="75600"/>
            </a:xfrm>
            <a:custGeom>
              <a:avLst/>
              <a:gdLst/>
              <a:ahLst/>
              <a:cxnLst/>
              <a:rect l="l" t="t" r="r" b="b"/>
              <a:pathLst>
                <a:path w="2700" h="3024" extrusionOk="0">
                  <a:moveTo>
                    <a:pt x="801" y="1"/>
                  </a:moveTo>
                  <a:cubicBezTo>
                    <a:pt x="656" y="1"/>
                    <a:pt x="510" y="37"/>
                    <a:pt x="406" y="115"/>
                  </a:cubicBezTo>
                  <a:cubicBezTo>
                    <a:pt x="224" y="217"/>
                    <a:pt x="81" y="379"/>
                    <a:pt x="41" y="582"/>
                  </a:cubicBezTo>
                  <a:cubicBezTo>
                    <a:pt x="0" y="704"/>
                    <a:pt x="0" y="866"/>
                    <a:pt x="21" y="988"/>
                  </a:cubicBezTo>
                  <a:cubicBezTo>
                    <a:pt x="0" y="1049"/>
                    <a:pt x="0" y="1130"/>
                    <a:pt x="0" y="1191"/>
                  </a:cubicBezTo>
                  <a:cubicBezTo>
                    <a:pt x="0" y="1678"/>
                    <a:pt x="203" y="2165"/>
                    <a:pt x="569" y="2490"/>
                  </a:cubicBezTo>
                  <a:cubicBezTo>
                    <a:pt x="772" y="2693"/>
                    <a:pt x="995" y="2815"/>
                    <a:pt x="1238" y="2916"/>
                  </a:cubicBezTo>
                  <a:cubicBezTo>
                    <a:pt x="1320" y="2957"/>
                    <a:pt x="1381" y="2977"/>
                    <a:pt x="1462" y="2977"/>
                  </a:cubicBezTo>
                  <a:cubicBezTo>
                    <a:pt x="1577" y="2994"/>
                    <a:pt x="1692" y="3023"/>
                    <a:pt x="1807" y="3023"/>
                  </a:cubicBezTo>
                  <a:cubicBezTo>
                    <a:pt x="1834" y="3023"/>
                    <a:pt x="1861" y="3022"/>
                    <a:pt x="1888" y="3018"/>
                  </a:cubicBezTo>
                  <a:cubicBezTo>
                    <a:pt x="2172" y="2998"/>
                    <a:pt x="2436" y="2876"/>
                    <a:pt x="2578" y="2632"/>
                  </a:cubicBezTo>
                  <a:cubicBezTo>
                    <a:pt x="2659" y="2490"/>
                    <a:pt x="2700" y="2368"/>
                    <a:pt x="2700" y="2226"/>
                  </a:cubicBezTo>
                  <a:cubicBezTo>
                    <a:pt x="2700" y="2064"/>
                    <a:pt x="2659" y="1942"/>
                    <a:pt x="2578" y="1800"/>
                  </a:cubicBezTo>
                  <a:cubicBezTo>
                    <a:pt x="2233" y="1333"/>
                    <a:pt x="1868" y="866"/>
                    <a:pt x="1502" y="399"/>
                  </a:cubicBezTo>
                  <a:cubicBezTo>
                    <a:pt x="1462" y="298"/>
                    <a:pt x="1381" y="237"/>
                    <a:pt x="1299" y="176"/>
                  </a:cubicBezTo>
                  <a:cubicBezTo>
                    <a:pt x="1218" y="95"/>
                    <a:pt x="1137" y="54"/>
                    <a:pt x="1035" y="34"/>
                  </a:cubicBezTo>
                  <a:cubicBezTo>
                    <a:pt x="963" y="12"/>
                    <a:pt x="882" y="1"/>
                    <a:pt x="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3955625" y="2023375"/>
              <a:ext cx="89850" cy="110775"/>
            </a:xfrm>
            <a:custGeom>
              <a:avLst/>
              <a:gdLst/>
              <a:ahLst/>
              <a:cxnLst/>
              <a:rect l="l" t="t" r="r" b="b"/>
              <a:pathLst>
                <a:path w="3594" h="4431" extrusionOk="0">
                  <a:moveTo>
                    <a:pt x="954" y="1"/>
                  </a:moveTo>
                  <a:cubicBezTo>
                    <a:pt x="741" y="1"/>
                    <a:pt x="528" y="77"/>
                    <a:pt x="386" y="229"/>
                  </a:cubicBezTo>
                  <a:cubicBezTo>
                    <a:pt x="143" y="493"/>
                    <a:pt x="102" y="838"/>
                    <a:pt x="224" y="1122"/>
                  </a:cubicBezTo>
                  <a:cubicBezTo>
                    <a:pt x="61" y="1386"/>
                    <a:pt x="0" y="1711"/>
                    <a:pt x="183" y="1975"/>
                  </a:cubicBezTo>
                  <a:cubicBezTo>
                    <a:pt x="731" y="2807"/>
                    <a:pt x="1421" y="3578"/>
                    <a:pt x="2193" y="4187"/>
                  </a:cubicBezTo>
                  <a:cubicBezTo>
                    <a:pt x="2375" y="4329"/>
                    <a:pt x="2538" y="4431"/>
                    <a:pt x="2761" y="4431"/>
                  </a:cubicBezTo>
                  <a:cubicBezTo>
                    <a:pt x="2944" y="4431"/>
                    <a:pt x="3106" y="4370"/>
                    <a:pt x="3268" y="4248"/>
                  </a:cubicBezTo>
                  <a:cubicBezTo>
                    <a:pt x="3390" y="4147"/>
                    <a:pt x="3512" y="4005"/>
                    <a:pt x="3553" y="3842"/>
                  </a:cubicBezTo>
                  <a:cubicBezTo>
                    <a:pt x="3593" y="3619"/>
                    <a:pt x="3553" y="3436"/>
                    <a:pt x="3471" y="3213"/>
                  </a:cubicBezTo>
                  <a:cubicBezTo>
                    <a:pt x="2984" y="2137"/>
                    <a:pt x="2314" y="1122"/>
                    <a:pt x="1523" y="229"/>
                  </a:cubicBezTo>
                  <a:cubicBezTo>
                    <a:pt x="1381" y="77"/>
                    <a:pt x="1168" y="1"/>
                    <a:pt x="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4239800" y="2156975"/>
              <a:ext cx="81725" cy="88975"/>
            </a:xfrm>
            <a:custGeom>
              <a:avLst/>
              <a:gdLst/>
              <a:ahLst/>
              <a:cxnLst/>
              <a:rect l="l" t="t" r="r" b="b"/>
              <a:pathLst>
                <a:path w="3269" h="3559" extrusionOk="0">
                  <a:moveTo>
                    <a:pt x="833" y="1"/>
                  </a:moveTo>
                  <a:cubicBezTo>
                    <a:pt x="765" y="1"/>
                    <a:pt x="701" y="8"/>
                    <a:pt x="650" y="20"/>
                  </a:cubicBezTo>
                  <a:cubicBezTo>
                    <a:pt x="447" y="81"/>
                    <a:pt x="244" y="223"/>
                    <a:pt x="162" y="406"/>
                  </a:cubicBezTo>
                  <a:cubicBezTo>
                    <a:pt x="61" y="589"/>
                    <a:pt x="20" y="792"/>
                    <a:pt x="81" y="995"/>
                  </a:cubicBezTo>
                  <a:cubicBezTo>
                    <a:pt x="0" y="1259"/>
                    <a:pt x="61" y="1543"/>
                    <a:pt x="284" y="1746"/>
                  </a:cubicBezTo>
                  <a:lnTo>
                    <a:pt x="1867" y="3329"/>
                  </a:lnTo>
                  <a:cubicBezTo>
                    <a:pt x="2020" y="3482"/>
                    <a:pt x="2221" y="3559"/>
                    <a:pt x="2423" y="3559"/>
                  </a:cubicBezTo>
                  <a:cubicBezTo>
                    <a:pt x="2597" y="3559"/>
                    <a:pt x="2773" y="3502"/>
                    <a:pt x="2923" y="3390"/>
                  </a:cubicBezTo>
                  <a:cubicBezTo>
                    <a:pt x="3045" y="3288"/>
                    <a:pt x="3167" y="3126"/>
                    <a:pt x="3207" y="2964"/>
                  </a:cubicBezTo>
                  <a:cubicBezTo>
                    <a:pt x="3268" y="2740"/>
                    <a:pt x="3227" y="2558"/>
                    <a:pt x="3126" y="2355"/>
                  </a:cubicBezTo>
                  <a:cubicBezTo>
                    <a:pt x="2923" y="1908"/>
                    <a:pt x="2639" y="1502"/>
                    <a:pt x="2334" y="1117"/>
                  </a:cubicBezTo>
                  <a:cubicBezTo>
                    <a:pt x="2030" y="731"/>
                    <a:pt x="1665" y="406"/>
                    <a:pt x="1259" y="102"/>
                  </a:cubicBezTo>
                  <a:cubicBezTo>
                    <a:pt x="1148" y="32"/>
                    <a:pt x="980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364;p59">
            <a:extLst>
              <a:ext uri="{FF2B5EF4-FFF2-40B4-BE49-F238E27FC236}">
                <a16:creationId xmlns:a16="http://schemas.microsoft.com/office/drawing/2014/main" id="{9905DD9D-981B-46E3-ADC3-6429C5533F9A}"/>
              </a:ext>
            </a:extLst>
          </p:cNvPr>
          <p:cNvGrpSpPr/>
          <p:nvPr/>
        </p:nvGrpSpPr>
        <p:grpSpPr>
          <a:xfrm>
            <a:off x="6700303" y="1733873"/>
            <a:ext cx="736212" cy="640068"/>
            <a:chOff x="2461742" y="3665034"/>
            <a:chExt cx="418334" cy="385381"/>
          </a:xfrm>
        </p:grpSpPr>
        <p:sp>
          <p:nvSpPr>
            <p:cNvPr id="67" name="Google Shape;6365;p59">
              <a:extLst>
                <a:ext uri="{FF2B5EF4-FFF2-40B4-BE49-F238E27FC236}">
                  <a16:creationId xmlns:a16="http://schemas.microsoft.com/office/drawing/2014/main" id="{C2B10B1E-C891-429D-8289-EDB70D329660}"/>
                </a:ext>
              </a:extLst>
            </p:cNvPr>
            <p:cNvSpPr/>
            <p:nvPr/>
          </p:nvSpPr>
          <p:spPr>
            <a:xfrm>
              <a:off x="2486628" y="3670770"/>
              <a:ext cx="373986" cy="373986"/>
            </a:xfrm>
            <a:custGeom>
              <a:avLst/>
              <a:gdLst/>
              <a:ahLst/>
              <a:cxnLst/>
              <a:rect l="l" t="t" r="r" b="b"/>
              <a:pathLst>
                <a:path w="14277" h="14277" extrusionOk="0">
                  <a:moveTo>
                    <a:pt x="7138" y="1"/>
                  </a:moveTo>
                  <a:cubicBezTo>
                    <a:pt x="3197" y="1"/>
                    <a:pt x="0" y="3198"/>
                    <a:pt x="0" y="7139"/>
                  </a:cubicBezTo>
                  <a:cubicBezTo>
                    <a:pt x="0" y="11083"/>
                    <a:pt x="3197" y="14277"/>
                    <a:pt x="7138" y="14277"/>
                  </a:cubicBezTo>
                  <a:cubicBezTo>
                    <a:pt x="11082" y="14277"/>
                    <a:pt x="14276" y="11083"/>
                    <a:pt x="14276" y="7139"/>
                  </a:cubicBezTo>
                  <a:cubicBezTo>
                    <a:pt x="14276" y="3198"/>
                    <a:pt x="11082" y="1"/>
                    <a:pt x="713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66;p59">
              <a:extLst>
                <a:ext uri="{FF2B5EF4-FFF2-40B4-BE49-F238E27FC236}">
                  <a16:creationId xmlns:a16="http://schemas.microsoft.com/office/drawing/2014/main" id="{8E86F551-3323-429B-B5EE-FF314AC008E8}"/>
                </a:ext>
              </a:extLst>
            </p:cNvPr>
            <p:cNvSpPr/>
            <p:nvPr/>
          </p:nvSpPr>
          <p:spPr>
            <a:xfrm>
              <a:off x="2462738" y="3712709"/>
              <a:ext cx="355938" cy="332205"/>
            </a:xfrm>
            <a:custGeom>
              <a:avLst/>
              <a:gdLst/>
              <a:ahLst/>
              <a:cxnLst/>
              <a:rect l="l" t="t" r="r" b="b"/>
              <a:pathLst>
                <a:path w="13588" h="12682" extrusionOk="0">
                  <a:moveTo>
                    <a:pt x="3547" y="0"/>
                  </a:moveTo>
                  <a:cubicBezTo>
                    <a:pt x="258" y="2666"/>
                    <a:pt x="1" y="7594"/>
                    <a:pt x="2996" y="10589"/>
                  </a:cubicBezTo>
                  <a:cubicBezTo>
                    <a:pt x="4398" y="11991"/>
                    <a:pt x="6223" y="12681"/>
                    <a:pt x="8043" y="12681"/>
                  </a:cubicBezTo>
                  <a:cubicBezTo>
                    <a:pt x="10109" y="12681"/>
                    <a:pt x="12168" y="11790"/>
                    <a:pt x="13588" y="10041"/>
                  </a:cubicBezTo>
                  <a:lnTo>
                    <a:pt x="13588" y="10041"/>
                  </a:lnTo>
                  <a:cubicBezTo>
                    <a:pt x="12320" y="11076"/>
                    <a:pt x="10736" y="11641"/>
                    <a:pt x="9103" y="11641"/>
                  </a:cubicBezTo>
                  <a:cubicBezTo>
                    <a:pt x="9098" y="11641"/>
                    <a:pt x="9093" y="11641"/>
                    <a:pt x="9088" y="11641"/>
                  </a:cubicBezTo>
                  <a:cubicBezTo>
                    <a:pt x="6333" y="11641"/>
                    <a:pt x="3825" y="10058"/>
                    <a:pt x="2639" y="7570"/>
                  </a:cubicBezTo>
                  <a:cubicBezTo>
                    <a:pt x="1457" y="5082"/>
                    <a:pt x="1810" y="2135"/>
                    <a:pt x="35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67;p59">
              <a:extLst>
                <a:ext uri="{FF2B5EF4-FFF2-40B4-BE49-F238E27FC236}">
                  <a16:creationId xmlns:a16="http://schemas.microsoft.com/office/drawing/2014/main" id="{2AE81C20-E1E3-4177-98BB-7A95712E737E}"/>
                </a:ext>
              </a:extLst>
            </p:cNvPr>
            <p:cNvSpPr/>
            <p:nvPr/>
          </p:nvSpPr>
          <p:spPr>
            <a:xfrm>
              <a:off x="2564112" y="3881928"/>
              <a:ext cx="218990" cy="96502"/>
            </a:xfrm>
            <a:custGeom>
              <a:avLst/>
              <a:gdLst/>
              <a:ahLst/>
              <a:cxnLst/>
              <a:rect l="l" t="t" r="r" b="b"/>
              <a:pathLst>
                <a:path w="8360" h="3684" extrusionOk="0">
                  <a:moveTo>
                    <a:pt x="242" y="1"/>
                  </a:moveTo>
                  <a:cubicBezTo>
                    <a:pt x="108" y="1"/>
                    <a:pt x="1" y="147"/>
                    <a:pt x="44" y="301"/>
                  </a:cubicBezTo>
                  <a:cubicBezTo>
                    <a:pt x="603" y="2261"/>
                    <a:pt x="2241" y="3683"/>
                    <a:pt x="4180" y="3683"/>
                  </a:cubicBezTo>
                  <a:cubicBezTo>
                    <a:pt x="6120" y="3683"/>
                    <a:pt x="7761" y="2261"/>
                    <a:pt x="8316" y="301"/>
                  </a:cubicBezTo>
                  <a:cubicBezTo>
                    <a:pt x="8359" y="147"/>
                    <a:pt x="8255" y="1"/>
                    <a:pt x="8119" y="1"/>
                  </a:cubicBezTo>
                  <a:cubicBezTo>
                    <a:pt x="8104" y="1"/>
                    <a:pt x="8089" y="3"/>
                    <a:pt x="8073" y="7"/>
                  </a:cubicBezTo>
                  <a:cubicBezTo>
                    <a:pt x="6812" y="301"/>
                    <a:pt x="5522" y="452"/>
                    <a:pt x="4224" y="452"/>
                  </a:cubicBezTo>
                  <a:cubicBezTo>
                    <a:pt x="4209" y="452"/>
                    <a:pt x="4195" y="452"/>
                    <a:pt x="4180" y="452"/>
                  </a:cubicBezTo>
                  <a:cubicBezTo>
                    <a:pt x="4166" y="452"/>
                    <a:pt x="4151" y="452"/>
                    <a:pt x="4136" y="452"/>
                  </a:cubicBezTo>
                  <a:cubicBezTo>
                    <a:pt x="2842" y="452"/>
                    <a:pt x="1548" y="301"/>
                    <a:pt x="287" y="7"/>
                  </a:cubicBezTo>
                  <a:cubicBezTo>
                    <a:pt x="272" y="3"/>
                    <a:pt x="257" y="1"/>
                    <a:pt x="2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68;p59">
              <a:extLst>
                <a:ext uri="{FF2B5EF4-FFF2-40B4-BE49-F238E27FC236}">
                  <a16:creationId xmlns:a16="http://schemas.microsoft.com/office/drawing/2014/main" id="{9C811275-870D-4672-BAD7-E2C136829234}"/>
                </a:ext>
              </a:extLst>
            </p:cNvPr>
            <p:cNvSpPr/>
            <p:nvPr/>
          </p:nvSpPr>
          <p:spPr>
            <a:xfrm>
              <a:off x="2564112" y="3881928"/>
              <a:ext cx="218990" cy="53700"/>
            </a:xfrm>
            <a:custGeom>
              <a:avLst/>
              <a:gdLst/>
              <a:ahLst/>
              <a:cxnLst/>
              <a:rect l="l" t="t" r="r" b="b"/>
              <a:pathLst>
                <a:path w="8360" h="2050" extrusionOk="0">
                  <a:moveTo>
                    <a:pt x="242" y="1"/>
                  </a:moveTo>
                  <a:cubicBezTo>
                    <a:pt x="108" y="1"/>
                    <a:pt x="1" y="147"/>
                    <a:pt x="44" y="301"/>
                  </a:cubicBezTo>
                  <a:cubicBezTo>
                    <a:pt x="188" y="802"/>
                    <a:pt x="404" y="1278"/>
                    <a:pt x="692" y="1713"/>
                  </a:cubicBezTo>
                  <a:cubicBezTo>
                    <a:pt x="1843" y="1938"/>
                    <a:pt x="3012" y="2050"/>
                    <a:pt x="4180" y="2050"/>
                  </a:cubicBezTo>
                  <a:cubicBezTo>
                    <a:pt x="5349" y="2050"/>
                    <a:pt x="6517" y="1938"/>
                    <a:pt x="7669" y="1713"/>
                  </a:cubicBezTo>
                  <a:cubicBezTo>
                    <a:pt x="7956" y="1278"/>
                    <a:pt x="8176" y="802"/>
                    <a:pt x="8316" y="301"/>
                  </a:cubicBezTo>
                  <a:cubicBezTo>
                    <a:pt x="8359" y="147"/>
                    <a:pt x="8255" y="1"/>
                    <a:pt x="8119" y="1"/>
                  </a:cubicBezTo>
                  <a:cubicBezTo>
                    <a:pt x="8104" y="1"/>
                    <a:pt x="8089" y="3"/>
                    <a:pt x="8073" y="7"/>
                  </a:cubicBezTo>
                  <a:cubicBezTo>
                    <a:pt x="6793" y="305"/>
                    <a:pt x="5487" y="454"/>
                    <a:pt x="4180" y="454"/>
                  </a:cubicBezTo>
                  <a:cubicBezTo>
                    <a:pt x="2874" y="454"/>
                    <a:pt x="1567" y="305"/>
                    <a:pt x="287" y="7"/>
                  </a:cubicBezTo>
                  <a:cubicBezTo>
                    <a:pt x="272" y="3"/>
                    <a:pt x="257" y="1"/>
                    <a:pt x="2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69;p59">
              <a:extLst>
                <a:ext uri="{FF2B5EF4-FFF2-40B4-BE49-F238E27FC236}">
                  <a16:creationId xmlns:a16="http://schemas.microsoft.com/office/drawing/2014/main" id="{291FB764-B4C4-4100-AFEB-C4B8C894178A}"/>
                </a:ext>
              </a:extLst>
            </p:cNvPr>
            <p:cNvSpPr/>
            <p:nvPr/>
          </p:nvSpPr>
          <p:spPr>
            <a:xfrm>
              <a:off x="2595232" y="3785400"/>
              <a:ext cx="30177" cy="54617"/>
            </a:xfrm>
            <a:custGeom>
              <a:avLst/>
              <a:gdLst/>
              <a:ahLst/>
              <a:cxnLst/>
              <a:rect l="l" t="t" r="r" b="b"/>
              <a:pathLst>
                <a:path w="1152" h="2085" extrusionOk="0">
                  <a:moveTo>
                    <a:pt x="576" y="1"/>
                  </a:moveTo>
                  <a:cubicBezTo>
                    <a:pt x="258" y="1"/>
                    <a:pt x="0" y="258"/>
                    <a:pt x="0" y="577"/>
                  </a:cubicBezTo>
                  <a:lnTo>
                    <a:pt x="0" y="1509"/>
                  </a:lnTo>
                  <a:cubicBezTo>
                    <a:pt x="0" y="1827"/>
                    <a:pt x="258" y="2084"/>
                    <a:pt x="576" y="2084"/>
                  </a:cubicBezTo>
                  <a:cubicBezTo>
                    <a:pt x="891" y="2084"/>
                    <a:pt x="1152" y="1827"/>
                    <a:pt x="1152" y="1509"/>
                  </a:cubicBezTo>
                  <a:lnTo>
                    <a:pt x="1152" y="577"/>
                  </a:lnTo>
                  <a:cubicBezTo>
                    <a:pt x="1152" y="258"/>
                    <a:pt x="891" y="1"/>
                    <a:pt x="57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70;p59">
              <a:extLst>
                <a:ext uri="{FF2B5EF4-FFF2-40B4-BE49-F238E27FC236}">
                  <a16:creationId xmlns:a16="http://schemas.microsoft.com/office/drawing/2014/main" id="{C855719A-BEA1-41B8-A066-7A11D8ED3B04}"/>
                </a:ext>
              </a:extLst>
            </p:cNvPr>
            <p:cNvSpPr/>
            <p:nvPr/>
          </p:nvSpPr>
          <p:spPr>
            <a:xfrm>
              <a:off x="2607256" y="3785374"/>
              <a:ext cx="18153" cy="42305"/>
            </a:xfrm>
            <a:custGeom>
              <a:avLst/>
              <a:gdLst/>
              <a:ahLst/>
              <a:cxnLst/>
              <a:rect l="l" t="t" r="r" b="b"/>
              <a:pathLst>
                <a:path w="693" h="1615" extrusionOk="0">
                  <a:moveTo>
                    <a:pt x="116" y="1"/>
                  </a:moveTo>
                  <a:cubicBezTo>
                    <a:pt x="78" y="1"/>
                    <a:pt x="40" y="4"/>
                    <a:pt x="1" y="12"/>
                  </a:cubicBezTo>
                  <a:lnTo>
                    <a:pt x="1" y="972"/>
                  </a:lnTo>
                  <a:cubicBezTo>
                    <a:pt x="1" y="1329"/>
                    <a:pt x="289" y="1614"/>
                    <a:pt x="644" y="1614"/>
                  </a:cubicBezTo>
                  <a:cubicBezTo>
                    <a:pt x="660" y="1614"/>
                    <a:pt x="677" y="1614"/>
                    <a:pt x="693" y="1612"/>
                  </a:cubicBezTo>
                  <a:lnTo>
                    <a:pt x="693" y="578"/>
                  </a:lnTo>
                  <a:cubicBezTo>
                    <a:pt x="690" y="251"/>
                    <a:pt x="426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71;p59">
              <a:extLst>
                <a:ext uri="{FF2B5EF4-FFF2-40B4-BE49-F238E27FC236}">
                  <a16:creationId xmlns:a16="http://schemas.microsoft.com/office/drawing/2014/main" id="{777815E0-E1E4-4DE5-8696-55584EC031BD}"/>
                </a:ext>
              </a:extLst>
            </p:cNvPr>
            <p:cNvSpPr/>
            <p:nvPr/>
          </p:nvSpPr>
          <p:spPr>
            <a:xfrm>
              <a:off x="2584099" y="3884862"/>
              <a:ext cx="178938" cy="33294"/>
            </a:xfrm>
            <a:custGeom>
              <a:avLst/>
              <a:gdLst/>
              <a:ahLst/>
              <a:cxnLst/>
              <a:rect l="l" t="t" r="r" b="b"/>
              <a:pathLst>
                <a:path w="6831" h="1271" extrusionOk="0">
                  <a:moveTo>
                    <a:pt x="1" y="1"/>
                  </a:moveTo>
                  <a:cubicBezTo>
                    <a:pt x="86" y="237"/>
                    <a:pt x="196" y="463"/>
                    <a:pt x="323" y="683"/>
                  </a:cubicBezTo>
                  <a:cubicBezTo>
                    <a:pt x="460" y="923"/>
                    <a:pt x="703" y="1084"/>
                    <a:pt x="977" y="1121"/>
                  </a:cubicBezTo>
                  <a:cubicBezTo>
                    <a:pt x="1788" y="1221"/>
                    <a:pt x="2602" y="1270"/>
                    <a:pt x="3417" y="1270"/>
                  </a:cubicBezTo>
                  <a:cubicBezTo>
                    <a:pt x="4231" y="1270"/>
                    <a:pt x="5045" y="1221"/>
                    <a:pt x="5854" y="1121"/>
                  </a:cubicBezTo>
                  <a:cubicBezTo>
                    <a:pt x="6131" y="1084"/>
                    <a:pt x="6374" y="923"/>
                    <a:pt x="6515" y="679"/>
                  </a:cubicBezTo>
                  <a:cubicBezTo>
                    <a:pt x="6638" y="463"/>
                    <a:pt x="6745" y="234"/>
                    <a:pt x="6830" y="1"/>
                  </a:cubicBezTo>
                  <a:lnTo>
                    <a:pt x="6830" y="1"/>
                  </a:lnTo>
                  <a:cubicBezTo>
                    <a:pt x="5703" y="229"/>
                    <a:pt x="4559" y="343"/>
                    <a:pt x="3415" y="343"/>
                  </a:cubicBezTo>
                  <a:cubicBezTo>
                    <a:pt x="2272" y="343"/>
                    <a:pt x="1128" y="229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72;p59">
              <a:extLst>
                <a:ext uri="{FF2B5EF4-FFF2-40B4-BE49-F238E27FC236}">
                  <a16:creationId xmlns:a16="http://schemas.microsoft.com/office/drawing/2014/main" id="{2D796B14-A1A2-4501-A63B-0CE0A87FB682}"/>
                </a:ext>
              </a:extLst>
            </p:cNvPr>
            <p:cNvSpPr/>
            <p:nvPr/>
          </p:nvSpPr>
          <p:spPr>
            <a:xfrm>
              <a:off x="2721885" y="3785400"/>
              <a:ext cx="30203" cy="54617"/>
            </a:xfrm>
            <a:custGeom>
              <a:avLst/>
              <a:gdLst/>
              <a:ahLst/>
              <a:cxnLst/>
              <a:rect l="l" t="t" r="r" b="b"/>
              <a:pathLst>
                <a:path w="1153" h="2085" extrusionOk="0">
                  <a:moveTo>
                    <a:pt x="576" y="1"/>
                  </a:moveTo>
                  <a:cubicBezTo>
                    <a:pt x="258" y="1"/>
                    <a:pt x="1" y="258"/>
                    <a:pt x="1" y="577"/>
                  </a:cubicBezTo>
                  <a:lnTo>
                    <a:pt x="1" y="1509"/>
                  </a:lnTo>
                  <a:cubicBezTo>
                    <a:pt x="1" y="1827"/>
                    <a:pt x="258" y="2084"/>
                    <a:pt x="576" y="2084"/>
                  </a:cubicBezTo>
                  <a:cubicBezTo>
                    <a:pt x="895" y="2084"/>
                    <a:pt x="1152" y="1827"/>
                    <a:pt x="1152" y="1509"/>
                  </a:cubicBezTo>
                  <a:lnTo>
                    <a:pt x="1152" y="577"/>
                  </a:lnTo>
                  <a:cubicBezTo>
                    <a:pt x="1152" y="258"/>
                    <a:pt x="895" y="1"/>
                    <a:pt x="57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73;p59">
              <a:extLst>
                <a:ext uri="{FF2B5EF4-FFF2-40B4-BE49-F238E27FC236}">
                  <a16:creationId xmlns:a16="http://schemas.microsoft.com/office/drawing/2014/main" id="{71E9E16D-6E7B-4AEF-B42B-8274DADECF78}"/>
                </a:ext>
              </a:extLst>
            </p:cNvPr>
            <p:cNvSpPr/>
            <p:nvPr/>
          </p:nvSpPr>
          <p:spPr>
            <a:xfrm>
              <a:off x="2733908" y="3785374"/>
              <a:ext cx="18179" cy="42305"/>
            </a:xfrm>
            <a:custGeom>
              <a:avLst/>
              <a:gdLst/>
              <a:ahLst/>
              <a:cxnLst/>
              <a:rect l="l" t="t" r="r" b="b"/>
              <a:pathLst>
                <a:path w="694" h="1615" extrusionOk="0">
                  <a:moveTo>
                    <a:pt x="117" y="1"/>
                  </a:moveTo>
                  <a:cubicBezTo>
                    <a:pt x="79" y="1"/>
                    <a:pt x="40" y="4"/>
                    <a:pt x="1" y="12"/>
                  </a:cubicBezTo>
                  <a:lnTo>
                    <a:pt x="1" y="972"/>
                  </a:lnTo>
                  <a:cubicBezTo>
                    <a:pt x="1" y="1329"/>
                    <a:pt x="293" y="1614"/>
                    <a:pt x="645" y="1614"/>
                  </a:cubicBezTo>
                  <a:cubicBezTo>
                    <a:pt x="661" y="1614"/>
                    <a:pt x="677" y="1614"/>
                    <a:pt x="693" y="1612"/>
                  </a:cubicBezTo>
                  <a:lnTo>
                    <a:pt x="693" y="578"/>
                  </a:lnTo>
                  <a:cubicBezTo>
                    <a:pt x="693" y="251"/>
                    <a:pt x="427" y="1"/>
                    <a:pt x="1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74;p59">
              <a:extLst>
                <a:ext uri="{FF2B5EF4-FFF2-40B4-BE49-F238E27FC236}">
                  <a16:creationId xmlns:a16="http://schemas.microsoft.com/office/drawing/2014/main" id="{2D90B557-72B7-423C-8485-79A29039D038}"/>
                </a:ext>
              </a:extLst>
            </p:cNvPr>
            <p:cNvSpPr/>
            <p:nvPr/>
          </p:nvSpPr>
          <p:spPr>
            <a:xfrm>
              <a:off x="2589574" y="3779742"/>
              <a:ext cx="41414" cy="65566"/>
            </a:xfrm>
            <a:custGeom>
              <a:avLst/>
              <a:gdLst/>
              <a:ahLst/>
              <a:cxnLst/>
              <a:rect l="l" t="t" r="r" b="b"/>
              <a:pathLst>
                <a:path w="1581" h="2503" extrusionOk="0">
                  <a:moveTo>
                    <a:pt x="789" y="1"/>
                  </a:moveTo>
                  <a:cubicBezTo>
                    <a:pt x="354" y="1"/>
                    <a:pt x="1" y="354"/>
                    <a:pt x="1" y="793"/>
                  </a:cubicBezTo>
                  <a:lnTo>
                    <a:pt x="1" y="1714"/>
                  </a:lnTo>
                  <a:cubicBezTo>
                    <a:pt x="1" y="2150"/>
                    <a:pt x="354" y="2503"/>
                    <a:pt x="789" y="2503"/>
                  </a:cubicBezTo>
                  <a:cubicBezTo>
                    <a:pt x="1227" y="2503"/>
                    <a:pt x="1580" y="2150"/>
                    <a:pt x="1580" y="1714"/>
                  </a:cubicBezTo>
                  <a:lnTo>
                    <a:pt x="1580" y="906"/>
                  </a:lnTo>
                  <a:cubicBezTo>
                    <a:pt x="1580" y="762"/>
                    <a:pt x="1473" y="690"/>
                    <a:pt x="1366" y="690"/>
                  </a:cubicBezTo>
                  <a:cubicBezTo>
                    <a:pt x="1259" y="690"/>
                    <a:pt x="1152" y="762"/>
                    <a:pt x="1152" y="906"/>
                  </a:cubicBezTo>
                  <a:lnTo>
                    <a:pt x="1152" y="1714"/>
                  </a:lnTo>
                  <a:cubicBezTo>
                    <a:pt x="1152" y="1913"/>
                    <a:pt x="988" y="2074"/>
                    <a:pt x="789" y="2074"/>
                  </a:cubicBezTo>
                  <a:cubicBezTo>
                    <a:pt x="590" y="2074"/>
                    <a:pt x="429" y="1913"/>
                    <a:pt x="429" y="1714"/>
                  </a:cubicBezTo>
                  <a:lnTo>
                    <a:pt x="429" y="793"/>
                  </a:lnTo>
                  <a:cubicBezTo>
                    <a:pt x="429" y="594"/>
                    <a:pt x="590" y="433"/>
                    <a:pt x="789" y="433"/>
                  </a:cubicBezTo>
                  <a:cubicBezTo>
                    <a:pt x="909" y="433"/>
                    <a:pt x="1005" y="333"/>
                    <a:pt x="1005" y="217"/>
                  </a:cubicBezTo>
                  <a:cubicBezTo>
                    <a:pt x="1005" y="97"/>
                    <a:pt x="909" y="1"/>
                    <a:pt x="78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75;p59">
              <a:extLst>
                <a:ext uri="{FF2B5EF4-FFF2-40B4-BE49-F238E27FC236}">
                  <a16:creationId xmlns:a16="http://schemas.microsoft.com/office/drawing/2014/main" id="{5899F7C1-8814-4DEB-9FA3-C9ABF27BCB3D}"/>
                </a:ext>
              </a:extLst>
            </p:cNvPr>
            <p:cNvSpPr/>
            <p:nvPr/>
          </p:nvSpPr>
          <p:spPr>
            <a:xfrm>
              <a:off x="2716227" y="3779742"/>
              <a:ext cx="41493" cy="65566"/>
            </a:xfrm>
            <a:custGeom>
              <a:avLst/>
              <a:gdLst/>
              <a:ahLst/>
              <a:cxnLst/>
              <a:rect l="l" t="t" r="r" b="b"/>
              <a:pathLst>
                <a:path w="1584" h="2503" extrusionOk="0">
                  <a:moveTo>
                    <a:pt x="792" y="1"/>
                  </a:moveTo>
                  <a:cubicBezTo>
                    <a:pt x="354" y="1"/>
                    <a:pt x="1" y="354"/>
                    <a:pt x="1" y="793"/>
                  </a:cubicBezTo>
                  <a:lnTo>
                    <a:pt x="1" y="1714"/>
                  </a:lnTo>
                  <a:cubicBezTo>
                    <a:pt x="1" y="2150"/>
                    <a:pt x="354" y="2503"/>
                    <a:pt x="792" y="2503"/>
                  </a:cubicBezTo>
                  <a:cubicBezTo>
                    <a:pt x="1228" y="2503"/>
                    <a:pt x="1584" y="2150"/>
                    <a:pt x="1584" y="1714"/>
                  </a:cubicBezTo>
                  <a:lnTo>
                    <a:pt x="1584" y="906"/>
                  </a:lnTo>
                  <a:cubicBezTo>
                    <a:pt x="1584" y="762"/>
                    <a:pt x="1476" y="690"/>
                    <a:pt x="1368" y="690"/>
                  </a:cubicBezTo>
                  <a:cubicBezTo>
                    <a:pt x="1260" y="690"/>
                    <a:pt x="1152" y="762"/>
                    <a:pt x="1152" y="906"/>
                  </a:cubicBezTo>
                  <a:lnTo>
                    <a:pt x="1152" y="1714"/>
                  </a:lnTo>
                  <a:cubicBezTo>
                    <a:pt x="1152" y="1913"/>
                    <a:pt x="991" y="2074"/>
                    <a:pt x="792" y="2074"/>
                  </a:cubicBezTo>
                  <a:cubicBezTo>
                    <a:pt x="594" y="2074"/>
                    <a:pt x="433" y="1913"/>
                    <a:pt x="433" y="1714"/>
                  </a:cubicBezTo>
                  <a:lnTo>
                    <a:pt x="433" y="793"/>
                  </a:lnTo>
                  <a:cubicBezTo>
                    <a:pt x="433" y="594"/>
                    <a:pt x="594" y="433"/>
                    <a:pt x="792" y="433"/>
                  </a:cubicBezTo>
                  <a:cubicBezTo>
                    <a:pt x="912" y="433"/>
                    <a:pt x="1008" y="333"/>
                    <a:pt x="1008" y="217"/>
                  </a:cubicBezTo>
                  <a:cubicBezTo>
                    <a:pt x="1008" y="97"/>
                    <a:pt x="912" y="1"/>
                    <a:pt x="79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76;p59">
              <a:extLst>
                <a:ext uri="{FF2B5EF4-FFF2-40B4-BE49-F238E27FC236}">
                  <a16:creationId xmlns:a16="http://schemas.microsoft.com/office/drawing/2014/main" id="{B81D5A1E-6FA3-460C-A581-C1A8E6196355}"/>
                </a:ext>
              </a:extLst>
            </p:cNvPr>
            <p:cNvSpPr/>
            <p:nvPr/>
          </p:nvSpPr>
          <p:spPr>
            <a:xfrm>
              <a:off x="2461742" y="3665034"/>
              <a:ext cx="343443" cy="321884"/>
            </a:xfrm>
            <a:custGeom>
              <a:avLst/>
              <a:gdLst/>
              <a:ahLst/>
              <a:cxnLst/>
              <a:rect l="l" t="t" r="r" b="b"/>
              <a:pathLst>
                <a:path w="13111" h="12288" extrusionOk="0">
                  <a:moveTo>
                    <a:pt x="8085" y="1"/>
                  </a:moveTo>
                  <a:cubicBezTo>
                    <a:pt x="6199" y="1"/>
                    <a:pt x="4317" y="724"/>
                    <a:pt x="2886" y="2156"/>
                  </a:cubicBezTo>
                  <a:cubicBezTo>
                    <a:pt x="141" y="4897"/>
                    <a:pt x="1" y="9297"/>
                    <a:pt x="2564" y="12210"/>
                  </a:cubicBezTo>
                  <a:cubicBezTo>
                    <a:pt x="2612" y="12265"/>
                    <a:pt x="2667" y="12287"/>
                    <a:pt x="2722" y="12287"/>
                  </a:cubicBezTo>
                  <a:cubicBezTo>
                    <a:pt x="2882" y="12287"/>
                    <a:pt x="3027" y="12087"/>
                    <a:pt x="2886" y="11926"/>
                  </a:cubicBezTo>
                  <a:cubicBezTo>
                    <a:pt x="1728" y="10610"/>
                    <a:pt x="1111" y="8903"/>
                    <a:pt x="1169" y="7149"/>
                  </a:cubicBezTo>
                  <a:cubicBezTo>
                    <a:pt x="1248" y="4469"/>
                    <a:pt x="2869" y="2077"/>
                    <a:pt x="5330" y="1008"/>
                  </a:cubicBezTo>
                  <a:cubicBezTo>
                    <a:pt x="6217" y="623"/>
                    <a:pt x="7155" y="434"/>
                    <a:pt x="8086" y="434"/>
                  </a:cubicBezTo>
                  <a:cubicBezTo>
                    <a:pt x="9739" y="434"/>
                    <a:pt x="11370" y="1026"/>
                    <a:pt x="12656" y="2159"/>
                  </a:cubicBezTo>
                  <a:cubicBezTo>
                    <a:pt x="12702" y="2199"/>
                    <a:pt x="12752" y="2216"/>
                    <a:pt x="12798" y="2216"/>
                  </a:cubicBezTo>
                  <a:cubicBezTo>
                    <a:pt x="12972" y="2216"/>
                    <a:pt x="13111" y="1982"/>
                    <a:pt x="12940" y="1834"/>
                  </a:cubicBezTo>
                  <a:cubicBezTo>
                    <a:pt x="11547" y="608"/>
                    <a:pt x="9814" y="1"/>
                    <a:pt x="808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77;p59">
              <a:extLst>
                <a:ext uri="{FF2B5EF4-FFF2-40B4-BE49-F238E27FC236}">
                  <a16:creationId xmlns:a16="http://schemas.microsoft.com/office/drawing/2014/main" id="{B1B97128-3F6F-4CFB-95D5-01B1607F3130}"/>
                </a:ext>
              </a:extLst>
            </p:cNvPr>
            <p:cNvSpPr/>
            <p:nvPr/>
          </p:nvSpPr>
          <p:spPr>
            <a:xfrm>
              <a:off x="2542056" y="3728635"/>
              <a:ext cx="338020" cy="321779"/>
            </a:xfrm>
            <a:custGeom>
              <a:avLst/>
              <a:gdLst/>
              <a:ahLst/>
              <a:cxnLst/>
              <a:rect l="l" t="t" r="r" b="b"/>
              <a:pathLst>
                <a:path w="12904" h="12284" extrusionOk="0">
                  <a:moveTo>
                    <a:pt x="10388" y="1"/>
                  </a:moveTo>
                  <a:cubicBezTo>
                    <a:pt x="10226" y="1"/>
                    <a:pt x="10080" y="200"/>
                    <a:pt x="10224" y="362"/>
                  </a:cubicBezTo>
                  <a:cubicBezTo>
                    <a:pt x="12633" y="3103"/>
                    <a:pt x="12499" y="7246"/>
                    <a:pt x="9919" y="9827"/>
                  </a:cubicBezTo>
                  <a:cubicBezTo>
                    <a:pt x="8572" y="11174"/>
                    <a:pt x="6799" y="11854"/>
                    <a:pt x="5023" y="11854"/>
                  </a:cubicBezTo>
                  <a:cubicBezTo>
                    <a:pt x="3395" y="11854"/>
                    <a:pt x="1765" y="11283"/>
                    <a:pt x="454" y="10132"/>
                  </a:cubicBezTo>
                  <a:cubicBezTo>
                    <a:pt x="408" y="10091"/>
                    <a:pt x="358" y="10073"/>
                    <a:pt x="311" y="10073"/>
                  </a:cubicBezTo>
                  <a:cubicBezTo>
                    <a:pt x="139" y="10073"/>
                    <a:pt x="0" y="10306"/>
                    <a:pt x="170" y="10454"/>
                  </a:cubicBezTo>
                  <a:cubicBezTo>
                    <a:pt x="1506" y="11633"/>
                    <a:pt x="3228" y="12284"/>
                    <a:pt x="5008" y="12284"/>
                  </a:cubicBezTo>
                  <a:cubicBezTo>
                    <a:pt x="5013" y="12284"/>
                    <a:pt x="5017" y="12284"/>
                    <a:pt x="5022" y="12284"/>
                  </a:cubicBezTo>
                  <a:cubicBezTo>
                    <a:pt x="5097" y="12284"/>
                    <a:pt x="5169" y="12284"/>
                    <a:pt x="5245" y="12280"/>
                  </a:cubicBezTo>
                  <a:cubicBezTo>
                    <a:pt x="8092" y="12195"/>
                    <a:pt x="10632" y="10474"/>
                    <a:pt x="11769" y="7860"/>
                  </a:cubicBezTo>
                  <a:cubicBezTo>
                    <a:pt x="12904" y="5249"/>
                    <a:pt x="12427" y="2216"/>
                    <a:pt x="10546" y="78"/>
                  </a:cubicBezTo>
                  <a:cubicBezTo>
                    <a:pt x="10499" y="23"/>
                    <a:pt x="10442" y="1"/>
                    <a:pt x="1038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78;p59">
              <a:extLst>
                <a:ext uri="{FF2B5EF4-FFF2-40B4-BE49-F238E27FC236}">
                  <a16:creationId xmlns:a16="http://schemas.microsoft.com/office/drawing/2014/main" id="{4BC671B3-D2C5-4ED4-9A83-B54AB3D980D0}"/>
                </a:ext>
              </a:extLst>
            </p:cNvPr>
            <p:cNvSpPr/>
            <p:nvPr/>
          </p:nvSpPr>
          <p:spPr>
            <a:xfrm>
              <a:off x="2558611" y="3876218"/>
              <a:ext cx="229992" cy="107871"/>
            </a:xfrm>
            <a:custGeom>
              <a:avLst/>
              <a:gdLst/>
              <a:ahLst/>
              <a:cxnLst/>
              <a:rect l="l" t="t" r="r" b="b"/>
              <a:pathLst>
                <a:path w="8780" h="4118" extrusionOk="0">
                  <a:moveTo>
                    <a:pt x="1285" y="608"/>
                  </a:moveTo>
                  <a:cubicBezTo>
                    <a:pt x="2312" y="793"/>
                    <a:pt x="3351" y="886"/>
                    <a:pt x="4390" y="886"/>
                  </a:cubicBezTo>
                  <a:cubicBezTo>
                    <a:pt x="5429" y="886"/>
                    <a:pt x="6468" y="793"/>
                    <a:pt x="7495" y="608"/>
                  </a:cubicBezTo>
                  <a:lnTo>
                    <a:pt x="7495" y="608"/>
                  </a:lnTo>
                  <a:cubicBezTo>
                    <a:pt x="7437" y="721"/>
                    <a:pt x="7375" y="834"/>
                    <a:pt x="7306" y="944"/>
                  </a:cubicBezTo>
                  <a:cubicBezTo>
                    <a:pt x="7193" y="1115"/>
                    <a:pt x="7008" y="1225"/>
                    <a:pt x="6803" y="1249"/>
                  </a:cubicBezTo>
                  <a:cubicBezTo>
                    <a:pt x="6001" y="1338"/>
                    <a:pt x="5195" y="1383"/>
                    <a:pt x="4388" y="1383"/>
                  </a:cubicBezTo>
                  <a:cubicBezTo>
                    <a:pt x="3582" y="1383"/>
                    <a:pt x="2776" y="1338"/>
                    <a:pt x="1974" y="1249"/>
                  </a:cubicBezTo>
                  <a:cubicBezTo>
                    <a:pt x="1772" y="1225"/>
                    <a:pt x="1587" y="1115"/>
                    <a:pt x="1474" y="944"/>
                  </a:cubicBezTo>
                  <a:cubicBezTo>
                    <a:pt x="1405" y="834"/>
                    <a:pt x="1340" y="725"/>
                    <a:pt x="1285" y="608"/>
                  </a:cubicBezTo>
                  <a:close/>
                  <a:moveTo>
                    <a:pt x="8317" y="437"/>
                  </a:moveTo>
                  <a:cubicBezTo>
                    <a:pt x="8321" y="444"/>
                    <a:pt x="8321" y="451"/>
                    <a:pt x="8317" y="461"/>
                  </a:cubicBezTo>
                  <a:cubicBezTo>
                    <a:pt x="8057" y="1379"/>
                    <a:pt x="7532" y="2202"/>
                    <a:pt x="6840" y="2781"/>
                  </a:cubicBezTo>
                  <a:cubicBezTo>
                    <a:pt x="6124" y="3374"/>
                    <a:pt x="5278" y="3689"/>
                    <a:pt x="4390" y="3689"/>
                  </a:cubicBezTo>
                  <a:cubicBezTo>
                    <a:pt x="3499" y="3689"/>
                    <a:pt x="2653" y="3374"/>
                    <a:pt x="1940" y="2781"/>
                  </a:cubicBezTo>
                  <a:cubicBezTo>
                    <a:pt x="1248" y="2205"/>
                    <a:pt x="720" y="1379"/>
                    <a:pt x="460" y="461"/>
                  </a:cubicBezTo>
                  <a:cubicBezTo>
                    <a:pt x="460" y="451"/>
                    <a:pt x="460" y="444"/>
                    <a:pt x="460" y="437"/>
                  </a:cubicBezTo>
                  <a:cubicBezTo>
                    <a:pt x="562" y="461"/>
                    <a:pt x="665" y="485"/>
                    <a:pt x="768" y="506"/>
                  </a:cubicBezTo>
                  <a:cubicBezTo>
                    <a:pt x="860" y="742"/>
                    <a:pt x="977" y="965"/>
                    <a:pt x="1111" y="1181"/>
                  </a:cubicBezTo>
                  <a:cubicBezTo>
                    <a:pt x="1296" y="1458"/>
                    <a:pt x="1594" y="1640"/>
                    <a:pt x="1926" y="1677"/>
                  </a:cubicBezTo>
                  <a:cubicBezTo>
                    <a:pt x="2744" y="1770"/>
                    <a:pt x="3566" y="1816"/>
                    <a:pt x="4388" y="1816"/>
                  </a:cubicBezTo>
                  <a:cubicBezTo>
                    <a:pt x="5211" y="1816"/>
                    <a:pt x="6033" y="1770"/>
                    <a:pt x="6851" y="1677"/>
                  </a:cubicBezTo>
                  <a:cubicBezTo>
                    <a:pt x="7186" y="1640"/>
                    <a:pt x="7484" y="1458"/>
                    <a:pt x="7666" y="1177"/>
                  </a:cubicBezTo>
                  <a:cubicBezTo>
                    <a:pt x="7803" y="965"/>
                    <a:pt x="7916" y="739"/>
                    <a:pt x="8009" y="506"/>
                  </a:cubicBezTo>
                  <a:cubicBezTo>
                    <a:pt x="8115" y="485"/>
                    <a:pt x="8214" y="461"/>
                    <a:pt x="8317" y="437"/>
                  </a:cubicBezTo>
                  <a:close/>
                  <a:moveTo>
                    <a:pt x="453" y="1"/>
                  </a:moveTo>
                  <a:cubicBezTo>
                    <a:pt x="340" y="1"/>
                    <a:pt x="232" y="47"/>
                    <a:pt x="155" y="132"/>
                  </a:cubicBezTo>
                  <a:cubicBezTo>
                    <a:pt x="41" y="249"/>
                    <a:pt x="0" y="420"/>
                    <a:pt x="48" y="577"/>
                  </a:cubicBezTo>
                  <a:cubicBezTo>
                    <a:pt x="336" y="1595"/>
                    <a:pt x="895" y="2469"/>
                    <a:pt x="1666" y="3113"/>
                  </a:cubicBezTo>
                  <a:cubicBezTo>
                    <a:pt x="2457" y="3771"/>
                    <a:pt x="3400" y="4117"/>
                    <a:pt x="4390" y="4117"/>
                  </a:cubicBezTo>
                  <a:cubicBezTo>
                    <a:pt x="5380" y="4117"/>
                    <a:pt x="6323" y="3771"/>
                    <a:pt x="7114" y="3113"/>
                  </a:cubicBezTo>
                  <a:cubicBezTo>
                    <a:pt x="7885" y="2469"/>
                    <a:pt x="8444" y="1595"/>
                    <a:pt x="8732" y="577"/>
                  </a:cubicBezTo>
                  <a:cubicBezTo>
                    <a:pt x="8780" y="420"/>
                    <a:pt x="8739" y="249"/>
                    <a:pt x="8626" y="132"/>
                  </a:cubicBezTo>
                  <a:cubicBezTo>
                    <a:pt x="8548" y="49"/>
                    <a:pt x="8438" y="1"/>
                    <a:pt x="8326" y="1"/>
                  </a:cubicBezTo>
                  <a:cubicBezTo>
                    <a:pt x="8296" y="1"/>
                    <a:pt x="8265" y="5"/>
                    <a:pt x="8235" y="12"/>
                  </a:cubicBezTo>
                  <a:cubicBezTo>
                    <a:pt x="6970" y="308"/>
                    <a:pt x="5680" y="457"/>
                    <a:pt x="4391" y="457"/>
                  </a:cubicBezTo>
                  <a:cubicBezTo>
                    <a:pt x="3101" y="457"/>
                    <a:pt x="1811" y="308"/>
                    <a:pt x="549" y="12"/>
                  </a:cubicBezTo>
                  <a:cubicBezTo>
                    <a:pt x="517" y="4"/>
                    <a:pt x="485" y="1"/>
                    <a:pt x="45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1227;p62">
            <a:extLst>
              <a:ext uri="{FF2B5EF4-FFF2-40B4-BE49-F238E27FC236}">
                <a16:creationId xmlns:a16="http://schemas.microsoft.com/office/drawing/2014/main" id="{D560E39A-2978-448B-B75C-71B63D08A78B}"/>
              </a:ext>
            </a:extLst>
          </p:cNvPr>
          <p:cNvGrpSpPr/>
          <p:nvPr/>
        </p:nvGrpSpPr>
        <p:grpSpPr>
          <a:xfrm>
            <a:off x="1623468" y="1618919"/>
            <a:ext cx="834256" cy="811156"/>
            <a:chOff x="869949" y="3381478"/>
            <a:chExt cx="303389" cy="358472"/>
          </a:xfrm>
        </p:grpSpPr>
        <p:sp>
          <p:nvSpPr>
            <p:cNvPr id="82" name="Google Shape;11228;p62">
              <a:extLst>
                <a:ext uri="{FF2B5EF4-FFF2-40B4-BE49-F238E27FC236}">
                  <a16:creationId xmlns:a16="http://schemas.microsoft.com/office/drawing/2014/main" id="{46B0BB5B-CC71-4F1D-99DB-72C50A8671B1}"/>
                </a:ext>
              </a:extLst>
            </p:cNvPr>
            <p:cNvSpPr/>
            <p:nvPr/>
          </p:nvSpPr>
          <p:spPr>
            <a:xfrm>
              <a:off x="869949" y="3386538"/>
              <a:ext cx="289913" cy="348011"/>
            </a:xfrm>
            <a:custGeom>
              <a:avLst/>
              <a:gdLst/>
              <a:ahLst/>
              <a:cxnLst/>
              <a:rect l="l" t="t" r="r" b="b"/>
              <a:pathLst>
                <a:path w="11058" h="13274" extrusionOk="0">
                  <a:moveTo>
                    <a:pt x="5657" y="0"/>
                  </a:moveTo>
                  <a:cubicBezTo>
                    <a:pt x="4534" y="0"/>
                    <a:pt x="3417" y="350"/>
                    <a:pt x="2474" y="1035"/>
                  </a:cubicBezTo>
                  <a:cubicBezTo>
                    <a:pt x="833" y="2234"/>
                    <a:pt x="0" y="4251"/>
                    <a:pt x="323" y="6258"/>
                  </a:cubicBezTo>
                  <a:cubicBezTo>
                    <a:pt x="645" y="8264"/>
                    <a:pt x="2068" y="9919"/>
                    <a:pt x="4002" y="10542"/>
                  </a:cubicBezTo>
                  <a:lnTo>
                    <a:pt x="5654" y="13273"/>
                  </a:lnTo>
                  <a:lnTo>
                    <a:pt x="7309" y="10542"/>
                  </a:lnTo>
                  <a:cubicBezTo>
                    <a:pt x="9540" y="9822"/>
                    <a:pt x="11054" y="7746"/>
                    <a:pt x="11057" y="5399"/>
                  </a:cubicBezTo>
                  <a:cubicBezTo>
                    <a:pt x="11057" y="3368"/>
                    <a:pt x="9917" y="1510"/>
                    <a:pt x="8106" y="586"/>
                  </a:cubicBezTo>
                  <a:cubicBezTo>
                    <a:pt x="7332" y="194"/>
                    <a:pt x="6492" y="0"/>
                    <a:pt x="565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229;p62">
              <a:extLst>
                <a:ext uri="{FF2B5EF4-FFF2-40B4-BE49-F238E27FC236}">
                  <a16:creationId xmlns:a16="http://schemas.microsoft.com/office/drawing/2014/main" id="{EA2DCF4C-6F2D-4AFB-87B6-8552588CD098}"/>
                </a:ext>
              </a:extLst>
            </p:cNvPr>
            <p:cNvSpPr/>
            <p:nvPr/>
          </p:nvSpPr>
          <p:spPr>
            <a:xfrm>
              <a:off x="933553" y="3463906"/>
              <a:ext cx="146267" cy="139320"/>
            </a:xfrm>
            <a:custGeom>
              <a:avLst/>
              <a:gdLst/>
              <a:ahLst/>
              <a:cxnLst/>
              <a:rect l="l" t="t" r="r" b="b"/>
              <a:pathLst>
                <a:path w="5579" h="5314" extrusionOk="0">
                  <a:moveTo>
                    <a:pt x="1507" y="0"/>
                  </a:moveTo>
                  <a:cubicBezTo>
                    <a:pt x="1428" y="0"/>
                    <a:pt x="1344" y="4"/>
                    <a:pt x="1254" y="15"/>
                  </a:cubicBezTo>
                  <a:cubicBezTo>
                    <a:pt x="707" y="65"/>
                    <a:pt x="77" y="569"/>
                    <a:pt x="1" y="1525"/>
                  </a:cubicBezTo>
                  <a:lnTo>
                    <a:pt x="1" y="1844"/>
                  </a:lnTo>
                  <a:cubicBezTo>
                    <a:pt x="70" y="2760"/>
                    <a:pt x="765" y="3894"/>
                    <a:pt x="2790" y="5313"/>
                  </a:cubicBezTo>
                  <a:cubicBezTo>
                    <a:pt x="2902" y="5234"/>
                    <a:pt x="3007" y="5158"/>
                    <a:pt x="3112" y="5078"/>
                  </a:cubicBezTo>
                  <a:cubicBezTo>
                    <a:pt x="4546" y="4020"/>
                    <a:pt x="5227" y="3129"/>
                    <a:pt x="5473" y="2369"/>
                  </a:cubicBezTo>
                  <a:cubicBezTo>
                    <a:pt x="5528" y="2199"/>
                    <a:pt x="5564" y="2021"/>
                    <a:pt x="5578" y="1844"/>
                  </a:cubicBezTo>
                  <a:lnTo>
                    <a:pt x="5578" y="1525"/>
                  </a:lnTo>
                  <a:cubicBezTo>
                    <a:pt x="5499" y="569"/>
                    <a:pt x="4868" y="65"/>
                    <a:pt x="4321" y="15"/>
                  </a:cubicBezTo>
                  <a:cubicBezTo>
                    <a:pt x="4231" y="4"/>
                    <a:pt x="4148" y="0"/>
                    <a:pt x="4068" y="0"/>
                  </a:cubicBezTo>
                  <a:cubicBezTo>
                    <a:pt x="3438" y="0"/>
                    <a:pt x="3134" y="272"/>
                    <a:pt x="2790" y="688"/>
                  </a:cubicBezTo>
                  <a:cubicBezTo>
                    <a:pt x="2442" y="275"/>
                    <a:pt x="2138" y="0"/>
                    <a:pt x="150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230;p62">
              <a:extLst>
                <a:ext uri="{FF2B5EF4-FFF2-40B4-BE49-F238E27FC236}">
                  <a16:creationId xmlns:a16="http://schemas.microsoft.com/office/drawing/2014/main" id="{AE851AC6-BE7A-435F-A577-96F8884910EC}"/>
                </a:ext>
              </a:extLst>
            </p:cNvPr>
            <p:cNvSpPr/>
            <p:nvPr/>
          </p:nvSpPr>
          <p:spPr>
            <a:xfrm>
              <a:off x="1015037" y="3525989"/>
              <a:ext cx="61926" cy="71154"/>
            </a:xfrm>
            <a:custGeom>
              <a:avLst/>
              <a:gdLst/>
              <a:ahLst/>
              <a:cxnLst/>
              <a:rect l="l" t="t" r="r" b="b"/>
              <a:pathLst>
                <a:path w="2362" h="2714" extrusionOk="0">
                  <a:moveTo>
                    <a:pt x="1199" y="1"/>
                  </a:moveTo>
                  <a:cubicBezTo>
                    <a:pt x="1047" y="1"/>
                    <a:pt x="924" y="124"/>
                    <a:pt x="924" y="276"/>
                  </a:cubicBezTo>
                  <a:lnTo>
                    <a:pt x="924" y="924"/>
                  </a:lnTo>
                  <a:lnTo>
                    <a:pt x="279" y="924"/>
                  </a:lnTo>
                  <a:cubicBezTo>
                    <a:pt x="127" y="924"/>
                    <a:pt x="0" y="1047"/>
                    <a:pt x="4" y="1200"/>
                  </a:cubicBezTo>
                  <a:lnTo>
                    <a:pt x="4" y="2713"/>
                  </a:lnTo>
                  <a:cubicBezTo>
                    <a:pt x="1434" y="1656"/>
                    <a:pt x="2115" y="761"/>
                    <a:pt x="236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231;p62">
              <a:extLst>
                <a:ext uri="{FF2B5EF4-FFF2-40B4-BE49-F238E27FC236}">
                  <a16:creationId xmlns:a16="http://schemas.microsoft.com/office/drawing/2014/main" id="{0BC22115-32FD-4B5E-8C69-F31AFB650DFA}"/>
                </a:ext>
              </a:extLst>
            </p:cNvPr>
            <p:cNvSpPr/>
            <p:nvPr/>
          </p:nvSpPr>
          <p:spPr>
            <a:xfrm>
              <a:off x="1001928" y="3463906"/>
              <a:ext cx="77892" cy="139320"/>
            </a:xfrm>
            <a:custGeom>
              <a:avLst/>
              <a:gdLst/>
              <a:ahLst/>
              <a:cxnLst/>
              <a:rect l="l" t="t" r="r" b="b"/>
              <a:pathLst>
                <a:path w="2971" h="5314" extrusionOk="0">
                  <a:moveTo>
                    <a:pt x="1460" y="0"/>
                  </a:moveTo>
                  <a:cubicBezTo>
                    <a:pt x="1402" y="0"/>
                    <a:pt x="1344" y="4"/>
                    <a:pt x="1290" y="7"/>
                  </a:cubicBezTo>
                  <a:lnTo>
                    <a:pt x="1359" y="15"/>
                  </a:lnTo>
                  <a:cubicBezTo>
                    <a:pt x="1905" y="69"/>
                    <a:pt x="2536" y="569"/>
                    <a:pt x="2615" y="1525"/>
                  </a:cubicBezTo>
                  <a:lnTo>
                    <a:pt x="2615" y="1844"/>
                  </a:lnTo>
                  <a:cubicBezTo>
                    <a:pt x="2543" y="2735"/>
                    <a:pt x="1891" y="3825"/>
                    <a:pt x="0" y="5186"/>
                  </a:cubicBezTo>
                  <a:cubicBezTo>
                    <a:pt x="62" y="5226"/>
                    <a:pt x="120" y="5270"/>
                    <a:pt x="182" y="5313"/>
                  </a:cubicBezTo>
                  <a:cubicBezTo>
                    <a:pt x="2206" y="3894"/>
                    <a:pt x="2898" y="2760"/>
                    <a:pt x="2970" y="1844"/>
                  </a:cubicBezTo>
                  <a:lnTo>
                    <a:pt x="2970" y="1525"/>
                  </a:lnTo>
                  <a:cubicBezTo>
                    <a:pt x="2891" y="569"/>
                    <a:pt x="2260" y="65"/>
                    <a:pt x="1713" y="15"/>
                  </a:cubicBezTo>
                  <a:cubicBezTo>
                    <a:pt x="1623" y="4"/>
                    <a:pt x="1540" y="0"/>
                    <a:pt x="146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232;p62">
              <a:extLst>
                <a:ext uri="{FF2B5EF4-FFF2-40B4-BE49-F238E27FC236}">
                  <a16:creationId xmlns:a16="http://schemas.microsoft.com/office/drawing/2014/main" id="{69683E95-4B1F-4606-816A-7426BC45017B}"/>
                </a:ext>
              </a:extLst>
            </p:cNvPr>
            <p:cNvSpPr/>
            <p:nvPr/>
          </p:nvSpPr>
          <p:spPr>
            <a:xfrm>
              <a:off x="1025655" y="3536528"/>
              <a:ext cx="77315" cy="77315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924" y="1"/>
                  </a:moveTo>
                  <a:lnTo>
                    <a:pt x="924" y="924"/>
                  </a:lnTo>
                  <a:lnTo>
                    <a:pt x="1" y="924"/>
                  </a:lnTo>
                  <a:lnTo>
                    <a:pt x="1" y="2025"/>
                  </a:lnTo>
                  <a:lnTo>
                    <a:pt x="924" y="2025"/>
                  </a:lnTo>
                  <a:lnTo>
                    <a:pt x="924" y="2949"/>
                  </a:lnTo>
                  <a:lnTo>
                    <a:pt x="2025" y="2949"/>
                  </a:lnTo>
                  <a:lnTo>
                    <a:pt x="2025" y="2025"/>
                  </a:lnTo>
                  <a:lnTo>
                    <a:pt x="2949" y="2025"/>
                  </a:lnTo>
                  <a:lnTo>
                    <a:pt x="2949" y="924"/>
                  </a:lnTo>
                  <a:lnTo>
                    <a:pt x="2025" y="924"/>
                  </a:lnTo>
                  <a:lnTo>
                    <a:pt x="2025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233;p62">
              <a:extLst>
                <a:ext uri="{FF2B5EF4-FFF2-40B4-BE49-F238E27FC236}">
                  <a16:creationId xmlns:a16="http://schemas.microsoft.com/office/drawing/2014/main" id="{87062106-424A-4EA0-8E59-34A065F5BB5D}"/>
                </a:ext>
              </a:extLst>
            </p:cNvPr>
            <p:cNvSpPr/>
            <p:nvPr/>
          </p:nvSpPr>
          <p:spPr>
            <a:xfrm>
              <a:off x="871470" y="3381924"/>
              <a:ext cx="140631" cy="169601"/>
            </a:xfrm>
            <a:custGeom>
              <a:avLst/>
              <a:gdLst/>
              <a:ahLst/>
              <a:cxnLst/>
              <a:rect l="l" t="t" r="r" b="b"/>
              <a:pathLst>
                <a:path w="5364" h="6469" extrusionOk="0">
                  <a:moveTo>
                    <a:pt x="5094" y="1"/>
                  </a:moveTo>
                  <a:cubicBezTo>
                    <a:pt x="5087" y="1"/>
                    <a:pt x="5079" y="1"/>
                    <a:pt x="5071" y="2"/>
                  </a:cubicBezTo>
                  <a:cubicBezTo>
                    <a:pt x="2195" y="273"/>
                    <a:pt x="0" y="2689"/>
                    <a:pt x="0" y="5575"/>
                  </a:cubicBezTo>
                  <a:cubicBezTo>
                    <a:pt x="0" y="5815"/>
                    <a:pt x="15" y="6054"/>
                    <a:pt x="44" y="6293"/>
                  </a:cubicBezTo>
                  <a:cubicBezTo>
                    <a:pt x="57" y="6396"/>
                    <a:pt x="143" y="6468"/>
                    <a:pt x="244" y="6468"/>
                  </a:cubicBezTo>
                  <a:cubicBezTo>
                    <a:pt x="253" y="6468"/>
                    <a:pt x="263" y="6468"/>
                    <a:pt x="272" y="6466"/>
                  </a:cubicBezTo>
                  <a:lnTo>
                    <a:pt x="268" y="6466"/>
                  </a:lnTo>
                  <a:cubicBezTo>
                    <a:pt x="377" y="6452"/>
                    <a:pt x="457" y="6351"/>
                    <a:pt x="442" y="6242"/>
                  </a:cubicBezTo>
                  <a:cubicBezTo>
                    <a:pt x="413" y="6021"/>
                    <a:pt x="399" y="5800"/>
                    <a:pt x="399" y="5575"/>
                  </a:cubicBezTo>
                  <a:cubicBezTo>
                    <a:pt x="388" y="2892"/>
                    <a:pt x="2430" y="643"/>
                    <a:pt x="5107" y="400"/>
                  </a:cubicBezTo>
                  <a:cubicBezTo>
                    <a:pt x="5363" y="375"/>
                    <a:pt x="5337" y="1"/>
                    <a:pt x="509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234;p62">
              <a:extLst>
                <a:ext uri="{FF2B5EF4-FFF2-40B4-BE49-F238E27FC236}">
                  <a16:creationId xmlns:a16="http://schemas.microsoft.com/office/drawing/2014/main" id="{0F883B19-6231-4244-925A-D9241EAE8897}"/>
                </a:ext>
              </a:extLst>
            </p:cNvPr>
            <p:cNvSpPr/>
            <p:nvPr/>
          </p:nvSpPr>
          <p:spPr>
            <a:xfrm>
              <a:off x="875822" y="3381478"/>
              <a:ext cx="297516" cy="358472"/>
            </a:xfrm>
            <a:custGeom>
              <a:avLst/>
              <a:gdLst/>
              <a:ahLst/>
              <a:cxnLst/>
              <a:rect l="l" t="t" r="r" b="b"/>
              <a:pathLst>
                <a:path w="11348" h="13673" extrusionOk="0">
                  <a:moveTo>
                    <a:pt x="5706" y="0"/>
                  </a:moveTo>
                  <a:cubicBezTo>
                    <a:pt x="5454" y="0"/>
                    <a:pt x="5438" y="388"/>
                    <a:pt x="5701" y="403"/>
                  </a:cubicBezTo>
                  <a:cubicBezTo>
                    <a:pt x="8208" y="533"/>
                    <a:pt x="10261" y="2434"/>
                    <a:pt x="10587" y="4922"/>
                  </a:cubicBezTo>
                  <a:cubicBezTo>
                    <a:pt x="10913" y="7411"/>
                    <a:pt x="9414" y="9776"/>
                    <a:pt x="7023" y="10543"/>
                  </a:cubicBezTo>
                  <a:cubicBezTo>
                    <a:pt x="6976" y="10558"/>
                    <a:pt x="6940" y="10590"/>
                    <a:pt x="6915" y="10630"/>
                  </a:cubicBezTo>
                  <a:lnTo>
                    <a:pt x="5433" y="13082"/>
                  </a:lnTo>
                  <a:lnTo>
                    <a:pt x="3952" y="10630"/>
                  </a:lnTo>
                  <a:cubicBezTo>
                    <a:pt x="3927" y="10590"/>
                    <a:pt x="3887" y="10558"/>
                    <a:pt x="3840" y="10543"/>
                  </a:cubicBezTo>
                  <a:cubicBezTo>
                    <a:pt x="2185" y="10015"/>
                    <a:pt x="906" y="8693"/>
                    <a:pt x="432" y="7023"/>
                  </a:cubicBezTo>
                  <a:cubicBezTo>
                    <a:pt x="401" y="6921"/>
                    <a:pt x="322" y="6876"/>
                    <a:pt x="242" y="6876"/>
                  </a:cubicBezTo>
                  <a:cubicBezTo>
                    <a:pt x="122" y="6876"/>
                    <a:pt x="1" y="6977"/>
                    <a:pt x="44" y="7132"/>
                  </a:cubicBezTo>
                  <a:cubicBezTo>
                    <a:pt x="551" y="8903"/>
                    <a:pt x="1899" y="10315"/>
                    <a:pt x="3648" y="10906"/>
                  </a:cubicBezTo>
                  <a:lnTo>
                    <a:pt x="5260" y="13575"/>
                  </a:lnTo>
                  <a:cubicBezTo>
                    <a:pt x="5299" y="13640"/>
                    <a:pt x="5366" y="13673"/>
                    <a:pt x="5433" y="13673"/>
                  </a:cubicBezTo>
                  <a:cubicBezTo>
                    <a:pt x="5499" y="13673"/>
                    <a:pt x="5566" y="13640"/>
                    <a:pt x="5604" y="13575"/>
                  </a:cubicBezTo>
                  <a:lnTo>
                    <a:pt x="7219" y="10906"/>
                  </a:lnTo>
                  <a:cubicBezTo>
                    <a:pt x="9765" y="10047"/>
                    <a:pt x="11348" y="7498"/>
                    <a:pt x="10982" y="4836"/>
                  </a:cubicBezTo>
                  <a:cubicBezTo>
                    <a:pt x="10612" y="2170"/>
                    <a:pt x="8407" y="142"/>
                    <a:pt x="5719" y="4"/>
                  </a:cubicBezTo>
                  <a:lnTo>
                    <a:pt x="5719" y="1"/>
                  </a:lnTo>
                  <a:cubicBezTo>
                    <a:pt x="5715" y="0"/>
                    <a:pt x="5710" y="0"/>
                    <a:pt x="570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235;p62">
              <a:extLst>
                <a:ext uri="{FF2B5EF4-FFF2-40B4-BE49-F238E27FC236}">
                  <a16:creationId xmlns:a16="http://schemas.microsoft.com/office/drawing/2014/main" id="{8E89B24A-BFCE-49D3-ADC1-B2C6F29E68FE}"/>
                </a:ext>
              </a:extLst>
            </p:cNvPr>
            <p:cNvSpPr/>
            <p:nvPr/>
          </p:nvSpPr>
          <p:spPr>
            <a:xfrm>
              <a:off x="924351" y="3458007"/>
              <a:ext cx="183863" cy="161159"/>
            </a:xfrm>
            <a:custGeom>
              <a:avLst/>
              <a:gdLst/>
              <a:ahLst/>
              <a:cxnLst/>
              <a:rect l="l" t="t" r="r" b="b"/>
              <a:pathLst>
                <a:path w="7013" h="6147" extrusionOk="0">
                  <a:moveTo>
                    <a:pt x="1102" y="641"/>
                  </a:moveTo>
                  <a:cubicBezTo>
                    <a:pt x="1025" y="700"/>
                    <a:pt x="841" y="843"/>
                    <a:pt x="841" y="843"/>
                  </a:cubicBezTo>
                  <a:cubicBezTo>
                    <a:pt x="841" y="843"/>
                    <a:pt x="904" y="794"/>
                    <a:pt x="1087" y="653"/>
                  </a:cubicBezTo>
                  <a:cubicBezTo>
                    <a:pt x="1092" y="649"/>
                    <a:pt x="1097" y="645"/>
                    <a:pt x="1102" y="641"/>
                  </a:cubicBezTo>
                  <a:close/>
                  <a:moveTo>
                    <a:pt x="5690" y="3195"/>
                  </a:moveTo>
                  <a:lnTo>
                    <a:pt x="5690" y="3919"/>
                  </a:lnTo>
                  <a:cubicBezTo>
                    <a:pt x="5690" y="4028"/>
                    <a:pt x="5781" y="4119"/>
                    <a:pt x="5889" y="4119"/>
                  </a:cubicBezTo>
                  <a:lnTo>
                    <a:pt x="6614" y="4119"/>
                  </a:lnTo>
                  <a:lnTo>
                    <a:pt x="6614" y="4821"/>
                  </a:lnTo>
                  <a:lnTo>
                    <a:pt x="5889" y="4821"/>
                  </a:lnTo>
                  <a:cubicBezTo>
                    <a:pt x="5781" y="4821"/>
                    <a:pt x="5690" y="4908"/>
                    <a:pt x="5690" y="5020"/>
                  </a:cubicBezTo>
                  <a:lnTo>
                    <a:pt x="5690" y="5745"/>
                  </a:lnTo>
                  <a:lnTo>
                    <a:pt x="4988" y="5745"/>
                  </a:lnTo>
                  <a:lnTo>
                    <a:pt x="4988" y="5020"/>
                  </a:lnTo>
                  <a:cubicBezTo>
                    <a:pt x="4988" y="4908"/>
                    <a:pt x="4897" y="4821"/>
                    <a:pt x="4788" y="4821"/>
                  </a:cubicBezTo>
                  <a:lnTo>
                    <a:pt x="4064" y="4821"/>
                  </a:lnTo>
                  <a:lnTo>
                    <a:pt x="4064" y="4119"/>
                  </a:lnTo>
                  <a:lnTo>
                    <a:pt x="4788" y="4119"/>
                  </a:lnTo>
                  <a:cubicBezTo>
                    <a:pt x="4901" y="4119"/>
                    <a:pt x="4988" y="4028"/>
                    <a:pt x="4988" y="3919"/>
                  </a:cubicBezTo>
                  <a:lnTo>
                    <a:pt x="4988" y="3195"/>
                  </a:lnTo>
                  <a:close/>
                  <a:moveTo>
                    <a:pt x="1828" y="0"/>
                  </a:moveTo>
                  <a:cubicBezTo>
                    <a:pt x="1474" y="0"/>
                    <a:pt x="1127" y="115"/>
                    <a:pt x="841" y="334"/>
                  </a:cubicBezTo>
                  <a:cubicBezTo>
                    <a:pt x="0" y="989"/>
                    <a:pt x="0" y="2134"/>
                    <a:pt x="352" y="2927"/>
                  </a:cubicBezTo>
                  <a:cubicBezTo>
                    <a:pt x="562" y="3369"/>
                    <a:pt x="852" y="3789"/>
                    <a:pt x="1243" y="4209"/>
                  </a:cubicBezTo>
                  <a:cubicBezTo>
                    <a:pt x="1808" y="4799"/>
                    <a:pt x="2420" y="5270"/>
                    <a:pt x="3007" y="5705"/>
                  </a:cubicBezTo>
                  <a:cubicBezTo>
                    <a:pt x="3042" y="5731"/>
                    <a:pt x="3082" y="5743"/>
                    <a:pt x="3123" y="5743"/>
                  </a:cubicBezTo>
                  <a:cubicBezTo>
                    <a:pt x="3162" y="5743"/>
                    <a:pt x="3201" y="5732"/>
                    <a:pt x="3235" y="5708"/>
                  </a:cubicBezTo>
                  <a:cubicBezTo>
                    <a:pt x="3488" y="5542"/>
                    <a:pt x="3713" y="5383"/>
                    <a:pt x="3919" y="5223"/>
                  </a:cubicBezTo>
                  <a:lnTo>
                    <a:pt x="4586" y="5223"/>
                  </a:lnTo>
                  <a:lnTo>
                    <a:pt x="4586" y="5948"/>
                  </a:lnTo>
                  <a:cubicBezTo>
                    <a:pt x="4586" y="6056"/>
                    <a:pt x="4676" y="6147"/>
                    <a:pt x="4785" y="6147"/>
                  </a:cubicBezTo>
                  <a:lnTo>
                    <a:pt x="5889" y="6147"/>
                  </a:lnTo>
                  <a:cubicBezTo>
                    <a:pt x="5998" y="6147"/>
                    <a:pt x="6089" y="6056"/>
                    <a:pt x="6089" y="5948"/>
                  </a:cubicBezTo>
                  <a:lnTo>
                    <a:pt x="6089" y="5223"/>
                  </a:lnTo>
                  <a:lnTo>
                    <a:pt x="6813" y="5223"/>
                  </a:lnTo>
                  <a:cubicBezTo>
                    <a:pt x="6925" y="5223"/>
                    <a:pt x="7012" y="5133"/>
                    <a:pt x="7012" y="5020"/>
                  </a:cubicBezTo>
                  <a:lnTo>
                    <a:pt x="7012" y="3919"/>
                  </a:lnTo>
                  <a:cubicBezTo>
                    <a:pt x="7012" y="3811"/>
                    <a:pt x="6925" y="3720"/>
                    <a:pt x="6813" y="3720"/>
                  </a:cubicBezTo>
                  <a:lnTo>
                    <a:pt x="6089" y="3720"/>
                  </a:lnTo>
                  <a:lnTo>
                    <a:pt x="6089" y="2996"/>
                  </a:lnTo>
                  <a:cubicBezTo>
                    <a:pt x="6089" y="2913"/>
                    <a:pt x="6038" y="2840"/>
                    <a:pt x="5962" y="2807"/>
                  </a:cubicBezTo>
                  <a:cubicBezTo>
                    <a:pt x="6005" y="2695"/>
                    <a:pt x="6042" y="2579"/>
                    <a:pt x="6067" y="2463"/>
                  </a:cubicBezTo>
                  <a:cubicBezTo>
                    <a:pt x="6101" y="2312"/>
                    <a:pt x="5983" y="2219"/>
                    <a:pt x="5866" y="2219"/>
                  </a:cubicBezTo>
                  <a:cubicBezTo>
                    <a:pt x="5783" y="2219"/>
                    <a:pt x="5700" y="2267"/>
                    <a:pt x="5676" y="2376"/>
                  </a:cubicBezTo>
                  <a:cubicBezTo>
                    <a:pt x="5643" y="2521"/>
                    <a:pt x="5596" y="2663"/>
                    <a:pt x="5531" y="2797"/>
                  </a:cubicBezTo>
                  <a:lnTo>
                    <a:pt x="4788" y="2797"/>
                  </a:lnTo>
                  <a:cubicBezTo>
                    <a:pt x="4676" y="2797"/>
                    <a:pt x="4586" y="2884"/>
                    <a:pt x="4586" y="2996"/>
                  </a:cubicBezTo>
                  <a:lnTo>
                    <a:pt x="4586" y="3720"/>
                  </a:lnTo>
                  <a:lnTo>
                    <a:pt x="3861" y="3720"/>
                  </a:lnTo>
                  <a:cubicBezTo>
                    <a:pt x="3753" y="3720"/>
                    <a:pt x="3662" y="3811"/>
                    <a:pt x="3662" y="3919"/>
                  </a:cubicBezTo>
                  <a:lnTo>
                    <a:pt x="3662" y="4915"/>
                  </a:lnTo>
                  <a:cubicBezTo>
                    <a:pt x="3499" y="5042"/>
                    <a:pt x="3322" y="5169"/>
                    <a:pt x="3130" y="5299"/>
                  </a:cubicBezTo>
                  <a:cubicBezTo>
                    <a:pt x="2597" y="4901"/>
                    <a:pt x="2040" y="4466"/>
                    <a:pt x="1536" y="3941"/>
                  </a:cubicBezTo>
                  <a:cubicBezTo>
                    <a:pt x="1203" y="3593"/>
                    <a:pt x="928" y="3195"/>
                    <a:pt x="718" y="2764"/>
                  </a:cubicBezTo>
                  <a:cubicBezTo>
                    <a:pt x="424" y="2112"/>
                    <a:pt x="417" y="1174"/>
                    <a:pt x="1083" y="656"/>
                  </a:cubicBezTo>
                  <a:cubicBezTo>
                    <a:pt x="1095" y="647"/>
                    <a:pt x="1105" y="639"/>
                    <a:pt x="1113" y="634"/>
                  </a:cubicBezTo>
                  <a:lnTo>
                    <a:pt x="1113" y="634"/>
                  </a:lnTo>
                  <a:cubicBezTo>
                    <a:pt x="1323" y="481"/>
                    <a:pt x="1576" y="402"/>
                    <a:pt x="1833" y="402"/>
                  </a:cubicBezTo>
                  <a:cubicBezTo>
                    <a:pt x="1912" y="402"/>
                    <a:pt x="1990" y="410"/>
                    <a:pt x="2068" y="424"/>
                  </a:cubicBezTo>
                  <a:cubicBezTo>
                    <a:pt x="2431" y="486"/>
                    <a:pt x="2753" y="692"/>
                    <a:pt x="2956" y="1000"/>
                  </a:cubicBezTo>
                  <a:cubicBezTo>
                    <a:pt x="2999" y="1077"/>
                    <a:pt x="3063" y="1111"/>
                    <a:pt x="3128" y="1111"/>
                  </a:cubicBezTo>
                  <a:cubicBezTo>
                    <a:pt x="3199" y="1111"/>
                    <a:pt x="3271" y="1071"/>
                    <a:pt x="3322" y="1004"/>
                  </a:cubicBezTo>
                  <a:cubicBezTo>
                    <a:pt x="3635" y="617"/>
                    <a:pt x="3967" y="424"/>
                    <a:pt x="4311" y="424"/>
                  </a:cubicBezTo>
                  <a:cubicBezTo>
                    <a:pt x="4341" y="424"/>
                    <a:pt x="4371" y="425"/>
                    <a:pt x="4401" y="428"/>
                  </a:cubicBezTo>
                  <a:lnTo>
                    <a:pt x="4423" y="428"/>
                  </a:lnTo>
                  <a:cubicBezTo>
                    <a:pt x="4694" y="428"/>
                    <a:pt x="4904" y="479"/>
                    <a:pt x="5082" y="591"/>
                  </a:cubicBezTo>
                  <a:cubicBezTo>
                    <a:pt x="5281" y="718"/>
                    <a:pt x="5444" y="895"/>
                    <a:pt x="5549" y="1109"/>
                  </a:cubicBezTo>
                  <a:cubicBezTo>
                    <a:pt x="5621" y="1257"/>
                    <a:pt x="5676" y="1413"/>
                    <a:pt x="5701" y="1576"/>
                  </a:cubicBezTo>
                  <a:cubicBezTo>
                    <a:pt x="5719" y="1670"/>
                    <a:pt x="5802" y="1743"/>
                    <a:pt x="5900" y="1743"/>
                  </a:cubicBezTo>
                  <a:cubicBezTo>
                    <a:pt x="5911" y="1743"/>
                    <a:pt x="5922" y="1739"/>
                    <a:pt x="5936" y="1739"/>
                  </a:cubicBezTo>
                  <a:cubicBezTo>
                    <a:pt x="6045" y="1721"/>
                    <a:pt x="6118" y="1616"/>
                    <a:pt x="6096" y="1507"/>
                  </a:cubicBezTo>
                  <a:cubicBezTo>
                    <a:pt x="6063" y="1304"/>
                    <a:pt x="5998" y="1109"/>
                    <a:pt x="5908" y="928"/>
                  </a:cubicBezTo>
                  <a:cubicBezTo>
                    <a:pt x="5766" y="649"/>
                    <a:pt x="5556" y="414"/>
                    <a:pt x="5292" y="247"/>
                  </a:cubicBezTo>
                  <a:cubicBezTo>
                    <a:pt x="5049" y="95"/>
                    <a:pt x="4770" y="26"/>
                    <a:pt x="4423" y="22"/>
                  </a:cubicBezTo>
                  <a:cubicBezTo>
                    <a:pt x="4386" y="19"/>
                    <a:pt x="4349" y="18"/>
                    <a:pt x="4313" y="18"/>
                  </a:cubicBezTo>
                  <a:cubicBezTo>
                    <a:pt x="3898" y="18"/>
                    <a:pt x="3507" y="208"/>
                    <a:pt x="3148" y="591"/>
                  </a:cubicBezTo>
                  <a:cubicBezTo>
                    <a:pt x="2887" y="294"/>
                    <a:pt x="2528" y="95"/>
                    <a:pt x="2137" y="30"/>
                  </a:cubicBezTo>
                  <a:cubicBezTo>
                    <a:pt x="2035" y="10"/>
                    <a:pt x="1931" y="0"/>
                    <a:pt x="182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3715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kstniOkvir 153">
            <a:extLst>
              <a:ext uri="{FF2B5EF4-FFF2-40B4-BE49-F238E27FC236}">
                <a16:creationId xmlns:a16="http://schemas.microsoft.com/office/drawing/2014/main" id="{74C2A72B-489A-4242-8D99-247FC7F8BF41}"/>
              </a:ext>
            </a:extLst>
          </p:cNvPr>
          <p:cNvSpPr txBox="1"/>
          <p:nvPr/>
        </p:nvSpPr>
        <p:spPr>
          <a:xfrm>
            <a:off x="426015" y="1751279"/>
            <a:ext cx="789999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effectLst/>
                <a:latin typeface="Comfortaa" panose="020B0604020202020204" charset="0"/>
              </a:rPr>
              <a:t>Klikom na ikonu u stupcu </a:t>
            </a:r>
            <a:r>
              <a:rPr lang="hr-HR" b="1" i="0" dirty="0">
                <a:effectLst/>
                <a:latin typeface="Comfortaa" panose="020B0604020202020204" charset="0"/>
              </a:rPr>
              <a:t>"Detalji i odabir" </a:t>
            </a:r>
            <a:r>
              <a:rPr lang="hr-HR" b="0" i="0" dirty="0">
                <a:effectLst/>
                <a:latin typeface="Comfortaa" panose="020B0604020202020204" charset="0"/>
              </a:rPr>
              <a:t>moguće je za svaki program, tj. srednju školu, pregledati informacije koje sadrže preduvjete za upis. Početkom prijave bit će dostupan gumb "</a:t>
            </a:r>
            <a:r>
              <a:rPr lang="hr-HR" b="1" i="0" dirty="0">
                <a:effectLst/>
                <a:latin typeface="Comfortaa" panose="020B0604020202020204" charset="0"/>
              </a:rPr>
              <a:t>Dodavanje u listu prioriteta</a:t>
            </a:r>
            <a:r>
              <a:rPr lang="hr-HR" b="0" i="0" dirty="0">
                <a:effectLst/>
                <a:latin typeface="Comfortaa" panose="020B0604020202020204" charset="0"/>
              </a:rPr>
              <a:t>„. Kada se dodaje program odmah se bira prvi strani jezik i izborni predmeti</a:t>
            </a:r>
          </a:p>
          <a:p>
            <a:endParaRPr lang="hr-HR" dirty="0">
              <a:latin typeface="Comfortaa" panose="020B0604020202020204" charset="0"/>
            </a:endParaRPr>
          </a:p>
          <a:p>
            <a:r>
              <a:rPr lang="hr-HR" b="0" i="0" dirty="0">
                <a:effectLst/>
                <a:latin typeface="Comfortaa" panose="020B0604020202020204" charset="0"/>
              </a:rPr>
              <a:t>Odabrani program prikazat će se na kartici </a:t>
            </a:r>
            <a:r>
              <a:rPr lang="hr-HR" b="1" i="0" dirty="0">
                <a:effectLst/>
                <a:latin typeface="Comfortaa" panose="020B0604020202020204" charset="0"/>
              </a:rPr>
              <a:t>"Moj odabir". </a:t>
            </a:r>
            <a:r>
              <a:rPr lang="hr-HR" b="0" i="0" dirty="0">
                <a:effectLst/>
                <a:latin typeface="Comfortaa" panose="020B0604020202020204" charset="0"/>
              </a:rPr>
              <a:t>Na istoj kartici nalaze se svi prijavljeni programi poredani po prioritetima, tzv. lista prioriteta.</a:t>
            </a:r>
          </a:p>
          <a:p>
            <a:endParaRPr lang="hr-HR" dirty="0">
              <a:latin typeface="Comfortaa" panose="020B0604020202020204" charset="0"/>
            </a:endParaRPr>
          </a:p>
          <a:p>
            <a:r>
              <a:rPr lang="hr-HR" b="0" i="0" dirty="0">
                <a:effectLst/>
                <a:latin typeface="Comfortaa" panose="020B0604020202020204" charset="0"/>
              </a:rPr>
              <a:t>Lista prioriteta se slaže tako da se na prvo mjesto stavljaju program i srednja škola koji se najviše žele upisati, na drugo mjesto ona škola i program koje se želi upisati u slučaju da se ne zadovolje uvjeti za upis prvog prioriteta itd.</a:t>
            </a:r>
            <a:endParaRPr lang="hr-HR" dirty="0">
              <a:latin typeface="Comfortaa" panose="020B0604020202020204" charset="0"/>
            </a:endParaRPr>
          </a:p>
        </p:txBody>
      </p:sp>
      <p:sp>
        <p:nvSpPr>
          <p:cNvPr id="155" name="Google Shape;538;p32">
            <a:extLst>
              <a:ext uri="{FF2B5EF4-FFF2-40B4-BE49-F238E27FC236}">
                <a16:creationId xmlns:a16="http://schemas.microsoft.com/office/drawing/2014/main" id="{3B7097AD-3064-4A95-A6D5-6FB09FD2C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</a:rPr>
              <a:t>Prijave programa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1"/>
          <p:cNvSpPr txBox="1">
            <a:spLocks noGrp="1"/>
          </p:cNvSpPr>
          <p:nvPr>
            <p:ph type="title"/>
          </p:nvPr>
        </p:nvSpPr>
        <p:spPr>
          <a:xfrm>
            <a:off x="720000" y="1187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7.7. i 8.7.</a:t>
            </a:r>
            <a:endParaRPr dirty="0"/>
          </a:p>
        </p:txBody>
      </p:sp>
      <p:sp>
        <p:nvSpPr>
          <p:cNvPr id="935" name="Google Shape;935;p41"/>
          <p:cNvSpPr txBox="1">
            <a:spLocks noGrp="1"/>
          </p:cNvSpPr>
          <p:nvPr>
            <p:ph type="body" idx="1"/>
          </p:nvPr>
        </p:nvSpPr>
        <p:spPr>
          <a:xfrm>
            <a:off x="531628" y="2073349"/>
            <a:ext cx="7336465" cy="2214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sz="1800" dirty="0">
                <a:solidFill>
                  <a:schemeClr val="tx1"/>
                </a:solidFill>
                <a:latin typeface="Comfortaa" panose="020B0604020202020204" charset="0"/>
              </a:rPr>
              <a:t>U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Comfortaa" panose="020B0604020202020204" charset="0"/>
              </a:rPr>
              <a:t>čenicima se omogućuje ispis prijavnice s njihova sučelja na kartici </a:t>
            </a:r>
            <a:r>
              <a:rPr lang="hr-HR" sz="1800" b="1" i="0" dirty="0">
                <a:solidFill>
                  <a:schemeClr val="tx1"/>
                </a:solidFill>
                <a:effectLst/>
                <a:latin typeface="Comfortaa" panose="020B0604020202020204" charset="0"/>
              </a:rPr>
              <a:t>Moj odabir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Comfortaa" panose="020B0604020202020204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endParaRPr lang="hr-HR" sz="1800" b="0" i="0" dirty="0">
              <a:solidFill>
                <a:schemeClr val="tx1"/>
              </a:solidFill>
              <a:effectLst/>
              <a:latin typeface="Comfortaa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sz="1800" b="0" i="0" dirty="0">
                <a:solidFill>
                  <a:schemeClr val="tx1"/>
                </a:solidFill>
                <a:effectLst/>
                <a:latin typeface="Comfortaa" panose="020B0604020202020204" charset="0"/>
              </a:rPr>
              <a:t>Prijavnicu potpisuju učenik i roditelj/ili skrbnik.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endParaRPr lang="hr-HR" sz="1800" b="0" i="0" dirty="0">
              <a:solidFill>
                <a:schemeClr val="tx1"/>
              </a:solidFill>
              <a:effectLst/>
              <a:latin typeface="Comfortaa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sz="1800" b="0" i="0" dirty="0">
                <a:solidFill>
                  <a:schemeClr val="tx1"/>
                </a:solidFill>
                <a:effectLst/>
                <a:latin typeface="Comfortaa" panose="020B0604020202020204" charset="0"/>
              </a:rPr>
              <a:t>Potpisanu prijavnicu učenik može sam učitati u sustav ili dostaviti razredniku koji će je učitati u sustav. </a:t>
            </a:r>
            <a:endParaRPr dirty="0">
              <a:solidFill>
                <a:schemeClr val="dk1"/>
              </a:solidFill>
              <a:latin typeface="Comforta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0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1"/>
          <p:cNvSpPr txBox="1">
            <a:spLocks noGrp="1"/>
          </p:cNvSpPr>
          <p:nvPr>
            <p:ph type="title"/>
          </p:nvPr>
        </p:nvSpPr>
        <p:spPr>
          <a:xfrm>
            <a:off x="720000" y="1187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9.7. – 13.7.</a:t>
            </a:r>
            <a:endParaRPr dirty="0"/>
          </a:p>
        </p:txBody>
      </p:sp>
      <p:sp>
        <p:nvSpPr>
          <p:cNvPr id="935" name="Google Shape;935;p41"/>
          <p:cNvSpPr txBox="1">
            <a:spLocks noGrp="1"/>
          </p:cNvSpPr>
          <p:nvPr>
            <p:ph type="body" idx="1"/>
          </p:nvPr>
        </p:nvSpPr>
        <p:spPr>
          <a:xfrm>
            <a:off x="531628" y="2073349"/>
            <a:ext cx="7623544" cy="2214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sz="2000" b="1" i="0" dirty="0">
                <a:solidFill>
                  <a:srgbClr val="111111"/>
                </a:solidFill>
                <a:effectLst/>
                <a:latin typeface="Comfortaa" panose="020B0604020202020204" charset="0"/>
              </a:rPr>
              <a:t>Konačne </a:t>
            </a:r>
            <a:r>
              <a:rPr lang="hr-HR" sz="2000" b="1" i="0" dirty="0" err="1">
                <a:solidFill>
                  <a:srgbClr val="111111"/>
                </a:solidFill>
                <a:effectLst/>
                <a:latin typeface="Comfortaa" panose="020B0604020202020204" charset="0"/>
              </a:rPr>
              <a:t>ljestivce</a:t>
            </a:r>
            <a:r>
              <a:rPr lang="hr-HR" sz="2000" b="1" i="0" dirty="0">
                <a:solidFill>
                  <a:srgbClr val="111111"/>
                </a:solidFill>
                <a:effectLst/>
                <a:latin typeface="Comfortaa" panose="020B0604020202020204" charset="0"/>
              </a:rPr>
              <a:t> poretka</a:t>
            </a:r>
            <a:r>
              <a:rPr lang="hr-HR" sz="2000" b="0" i="0" dirty="0">
                <a:solidFill>
                  <a:srgbClr val="111111"/>
                </a:solidFill>
                <a:effectLst/>
                <a:latin typeface="Comfortaa" panose="020B0604020202020204" charset="0"/>
              </a:rPr>
              <a:t> za upisu  srednje škole bit će objavljene </a:t>
            </a:r>
            <a:r>
              <a:rPr lang="hr-HR" sz="2000" b="1" i="0" dirty="0">
                <a:solidFill>
                  <a:srgbClr val="111111"/>
                </a:solidFill>
                <a:effectLst/>
                <a:latin typeface="Comfortaa" panose="020B0604020202020204" charset="0"/>
              </a:rPr>
              <a:t>9. srpnja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endParaRPr lang="hr-HR" sz="2000" b="1" dirty="0">
              <a:solidFill>
                <a:srgbClr val="111111"/>
              </a:solidFill>
              <a:latin typeface="Comfortaa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hr-HR" sz="2000" b="0" i="0" dirty="0">
                <a:solidFill>
                  <a:srgbClr val="111111"/>
                </a:solidFill>
                <a:effectLst/>
                <a:latin typeface="Comfortaa" panose="020B0604020202020204" charset="0"/>
              </a:rPr>
              <a:t>Od 11. do 13. srpnja rok je za dostavu potpisanog obrasca o upisu u prvi razred srednje škole.</a:t>
            </a:r>
            <a:endParaRPr sz="1200" dirty="0">
              <a:solidFill>
                <a:schemeClr val="dk1"/>
              </a:solidFill>
              <a:latin typeface="Comforta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5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23D41E-CDAB-4A69-BD0F-AC7610D1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050" y="1626077"/>
            <a:ext cx="5301900" cy="1264650"/>
          </a:xfrm>
        </p:spPr>
        <p:txBody>
          <a:bodyPr/>
          <a:lstStyle/>
          <a:p>
            <a:r>
              <a:rPr lang="hr-HR" dirty="0"/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378907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29"/>
          <p:cNvGrpSpPr/>
          <p:nvPr/>
        </p:nvGrpSpPr>
        <p:grpSpPr>
          <a:xfrm>
            <a:off x="4693846" y="985349"/>
            <a:ext cx="3809077" cy="4265450"/>
            <a:chOff x="3282950" y="1061600"/>
            <a:chExt cx="2592972" cy="4195800"/>
          </a:xfrm>
        </p:grpSpPr>
        <p:sp>
          <p:nvSpPr>
            <p:cNvPr id="475" name="Google Shape;475;p29"/>
            <p:cNvSpPr/>
            <p:nvPr/>
          </p:nvSpPr>
          <p:spPr>
            <a:xfrm>
              <a:off x="3282950" y="1061600"/>
              <a:ext cx="2521200" cy="4155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3354722" y="1061600"/>
              <a:ext cx="2521200" cy="41958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29"/>
          <p:cNvGrpSpPr/>
          <p:nvPr/>
        </p:nvGrpSpPr>
        <p:grpSpPr>
          <a:xfrm>
            <a:off x="720050" y="985349"/>
            <a:ext cx="3809077" cy="4265450"/>
            <a:chOff x="539750" y="1061600"/>
            <a:chExt cx="2592972" cy="4195800"/>
          </a:xfrm>
        </p:grpSpPr>
        <p:sp>
          <p:nvSpPr>
            <p:cNvPr id="478" name="Google Shape;478;p29"/>
            <p:cNvSpPr/>
            <p:nvPr/>
          </p:nvSpPr>
          <p:spPr>
            <a:xfrm>
              <a:off x="539750" y="1061600"/>
              <a:ext cx="2521200" cy="4155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611522" y="1061600"/>
              <a:ext cx="2521200" cy="41958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29"/>
          <p:cNvSpPr txBox="1">
            <a:spLocks noGrp="1"/>
          </p:cNvSpPr>
          <p:nvPr>
            <p:ph type="subTitle" idx="1"/>
          </p:nvPr>
        </p:nvSpPr>
        <p:spPr>
          <a:xfrm>
            <a:off x="965876" y="2352566"/>
            <a:ext cx="331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Što volim raditi? Koje su moje vrijednosti? U čemu sam dobar?</a:t>
            </a:r>
            <a:endParaRPr dirty="0"/>
          </a:p>
        </p:txBody>
      </p:sp>
      <p:sp>
        <p:nvSpPr>
          <p:cNvPr id="481" name="Google Shape;481;p29"/>
          <p:cNvSpPr txBox="1">
            <a:spLocks noGrp="1"/>
          </p:cNvSpPr>
          <p:nvPr>
            <p:ph type="title"/>
          </p:nvPr>
        </p:nvSpPr>
        <p:spPr>
          <a:xfrm>
            <a:off x="965876" y="1786444"/>
            <a:ext cx="33192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Upoznati sebe</a:t>
            </a:r>
            <a:endParaRPr dirty="0"/>
          </a:p>
        </p:txBody>
      </p:sp>
      <p:sp>
        <p:nvSpPr>
          <p:cNvPr id="482" name="Google Shape;482;p29"/>
          <p:cNvSpPr txBox="1">
            <a:spLocks noGrp="1"/>
          </p:cNvSpPr>
          <p:nvPr>
            <p:ph type="title" idx="2"/>
          </p:nvPr>
        </p:nvSpPr>
        <p:spPr>
          <a:xfrm>
            <a:off x="2029226" y="1213150"/>
            <a:ext cx="11925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3" name="Google Shape;483;p29"/>
          <p:cNvSpPr txBox="1">
            <a:spLocks noGrp="1"/>
          </p:cNvSpPr>
          <p:nvPr>
            <p:ph type="title" idx="3"/>
          </p:nvPr>
        </p:nvSpPr>
        <p:spPr>
          <a:xfrm>
            <a:off x="4935367" y="1790940"/>
            <a:ext cx="3319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Upoznati škole </a:t>
            </a:r>
            <a:endParaRPr dirty="0"/>
          </a:p>
        </p:txBody>
      </p:sp>
      <p:sp>
        <p:nvSpPr>
          <p:cNvPr id="484" name="Google Shape;484;p29"/>
          <p:cNvSpPr txBox="1">
            <a:spLocks noGrp="1"/>
          </p:cNvSpPr>
          <p:nvPr>
            <p:ph type="title" idx="4"/>
          </p:nvPr>
        </p:nvSpPr>
        <p:spPr>
          <a:xfrm>
            <a:off x="6000667" y="1213150"/>
            <a:ext cx="1188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5" name="Google Shape;485;p29"/>
          <p:cNvSpPr txBox="1">
            <a:spLocks noGrp="1"/>
          </p:cNvSpPr>
          <p:nvPr>
            <p:ph type="subTitle" idx="5"/>
          </p:nvPr>
        </p:nvSpPr>
        <p:spPr>
          <a:xfrm>
            <a:off x="4935367" y="2355172"/>
            <a:ext cx="331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Koje programe nude? O čemu ću učiti ako upišem taj program?</a:t>
            </a:r>
            <a:endParaRPr dirty="0"/>
          </a:p>
        </p:txBody>
      </p:sp>
      <p:sp>
        <p:nvSpPr>
          <p:cNvPr id="486" name="Google Shape;486;p29"/>
          <p:cNvSpPr txBox="1">
            <a:spLocks noGrp="1"/>
          </p:cNvSpPr>
          <p:nvPr>
            <p:ph type="title" idx="6"/>
          </p:nvPr>
        </p:nvSpPr>
        <p:spPr>
          <a:xfrm>
            <a:off x="889433" y="3575900"/>
            <a:ext cx="3534261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Upoznati svijet rada</a:t>
            </a:r>
            <a:endParaRPr dirty="0"/>
          </a:p>
        </p:txBody>
      </p:sp>
      <p:sp>
        <p:nvSpPr>
          <p:cNvPr id="487" name="Google Shape;487;p29"/>
          <p:cNvSpPr txBox="1">
            <a:spLocks noGrp="1"/>
          </p:cNvSpPr>
          <p:nvPr>
            <p:ph type="title" idx="7"/>
          </p:nvPr>
        </p:nvSpPr>
        <p:spPr>
          <a:xfrm>
            <a:off x="2029226" y="2998702"/>
            <a:ext cx="11925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8" name="Google Shape;488;p29"/>
          <p:cNvSpPr txBox="1">
            <a:spLocks noGrp="1"/>
          </p:cNvSpPr>
          <p:nvPr>
            <p:ph type="subTitle" idx="8"/>
          </p:nvPr>
        </p:nvSpPr>
        <p:spPr>
          <a:xfrm>
            <a:off x="967976" y="4141678"/>
            <a:ext cx="331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Koja zanimanja postoje?</a:t>
            </a:r>
            <a:endParaRPr dirty="0"/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9"/>
          </p:nvPr>
        </p:nvSpPr>
        <p:spPr>
          <a:xfrm>
            <a:off x="4799279" y="3575304"/>
            <a:ext cx="3703644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Mogućnost zapošljavanja</a:t>
            </a:r>
            <a:endParaRPr sz="2000" dirty="0"/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13"/>
          </p:nvPr>
        </p:nvSpPr>
        <p:spPr>
          <a:xfrm>
            <a:off x="6000667" y="3002596"/>
            <a:ext cx="11886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91" name="Google Shape;491;p29"/>
          <p:cNvSpPr txBox="1">
            <a:spLocks noGrp="1"/>
          </p:cNvSpPr>
          <p:nvPr>
            <p:ph type="subTitle" idx="14"/>
          </p:nvPr>
        </p:nvSpPr>
        <p:spPr>
          <a:xfrm>
            <a:off x="4935367" y="4139816"/>
            <a:ext cx="331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Kolika je potražnja za tim zanimanjem? </a:t>
            </a:r>
            <a:endParaRPr dirty="0"/>
          </a:p>
        </p:txBody>
      </p:sp>
      <p:sp>
        <p:nvSpPr>
          <p:cNvPr id="492" name="Google Shape;492;p2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Prije odabira srednje važno je …</a:t>
            </a:r>
            <a:endParaRPr dirty="0"/>
          </a:p>
        </p:txBody>
      </p:sp>
      <p:grpSp>
        <p:nvGrpSpPr>
          <p:cNvPr id="493" name="Google Shape;493;p29"/>
          <p:cNvGrpSpPr/>
          <p:nvPr/>
        </p:nvGrpSpPr>
        <p:grpSpPr>
          <a:xfrm>
            <a:off x="8097275" y="398713"/>
            <a:ext cx="663250" cy="625975"/>
            <a:chOff x="3658275" y="2023375"/>
            <a:chExt cx="663250" cy="625975"/>
          </a:xfrm>
        </p:grpSpPr>
        <p:sp>
          <p:nvSpPr>
            <p:cNvPr id="494" name="Google Shape;494;p29"/>
            <p:cNvSpPr/>
            <p:nvPr/>
          </p:nvSpPr>
          <p:spPr>
            <a:xfrm>
              <a:off x="3692250" y="2339150"/>
              <a:ext cx="98975" cy="111800"/>
            </a:xfrm>
            <a:custGeom>
              <a:avLst/>
              <a:gdLst/>
              <a:ahLst/>
              <a:cxnLst/>
              <a:rect l="l" t="t" r="r" b="b"/>
              <a:pathLst>
                <a:path w="3959" h="4472" extrusionOk="0">
                  <a:moveTo>
                    <a:pt x="1016" y="0"/>
                  </a:moveTo>
                  <a:cubicBezTo>
                    <a:pt x="813" y="0"/>
                    <a:pt x="590" y="102"/>
                    <a:pt x="448" y="244"/>
                  </a:cubicBezTo>
                  <a:cubicBezTo>
                    <a:pt x="305" y="406"/>
                    <a:pt x="224" y="650"/>
                    <a:pt x="224" y="873"/>
                  </a:cubicBezTo>
                  <a:cubicBezTo>
                    <a:pt x="1" y="1198"/>
                    <a:pt x="1" y="1624"/>
                    <a:pt x="285" y="1928"/>
                  </a:cubicBezTo>
                  <a:cubicBezTo>
                    <a:pt x="1056" y="2700"/>
                    <a:pt x="1807" y="3471"/>
                    <a:pt x="2579" y="4242"/>
                  </a:cubicBezTo>
                  <a:cubicBezTo>
                    <a:pt x="2732" y="4395"/>
                    <a:pt x="2932" y="4472"/>
                    <a:pt x="3135" y="4472"/>
                  </a:cubicBezTo>
                  <a:cubicBezTo>
                    <a:pt x="3309" y="4472"/>
                    <a:pt x="3484" y="4416"/>
                    <a:pt x="3634" y="4303"/>
                  </a:cubicBezTo>
                  <a:cubicBezTo>
                    <a:pt x="3756" y="4202"/>
                    <a:pt x="3878" y="4060"/>
                    <a:pt x="3918" y="3877"/>
                  </a:cubicBezTo>
                  <a:cubicBezTo>
                    <a:pt x="3959" y="3654"/>
                    <a:pt x="3918" y="3471"/>
                    <a:pt x="3837" y="3268"/>
                  </a:cubicBezTo>
                  <a:cubicBezTo>
                    <a:pt x="3350" y="2111"/>
                    <a:pt x="2558" y="1055"/>
                    <a:pt x="1584" y="244"/>
                  </a:cubicBezTo>
                  <a:cubicBezTo>
                    <a:pt x="1422" y="102"/>
                    <a:pt x="1239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3658275" y="2168950"/>
              <a:ext cx="99475" cy="83700"/>
            </a:xfrm>
            <a:custGeom>
              <a:avLst/>
              <a:gdLst/>
              <a:ahLst/>
              <a:cxnLst/>
              <a:rect l="l" t="t" r="r" b="b"/>
              <a:pathLst>
                <a:path w="3979" h="3348" extrusionOk="0">
                  <a:moveTo>
                    <a:pt x="1265" y="0"/>
                  </a:moveTo>
                  <a:cubicBezTo>
                    <a:pt x="1197" y="0"/>
                    <a:pt x="1127" y="9"/>
                    <a:pt x="1055" y="29"/>
                  </a:cubicBezTo>
                  <a:cubicBezTo>
                    <a:pt x="873" y="90"/>
                    <a:pt x="670" y="232"/>
                    <a:pt x="568" y="394"/>
                  </a:cubicBezTo>
                  <a:cubicBezTo>
                    <a:pt x="568" y="414"/>
                    <a:pt x="568" y="414"/>
                    <a:pt x="568" y="435"/>
                  </a:cubicBezTo>
                  <a:cubicBezTo>
                    <a:pt x="406" y="495"/>
                    <a:pt x="284" y="617"/>
                    <a:pt x="203" y="759"/>
                  </a:cubicBezTo>
                  <a:cubicBezTo>
                    <a:pt x="0" y="1145"/>
                    <a:pt x="122" y="1612"/>
                    <a:pt x="507" y="1855"/>
                  </a:cubicBezTo>
                  <a:cubicBezTo>
                    <a:pt x="1238" y="2322"/>
                    <a:pt x="1969" y="2789"/>
                    <a:pt x="2700" y="3236"/>
                  </a:cubicBezTo>
                  <a:cubicBezTo>
                    <a:pt x="2816" y="3310"/>
                    <a:pt x="2959" y="3348"/>
                    <a:pt x="3105" y="3348"/>
                  </a:cubicBezTo>
                  <a:cubicBezTo>
                    <a:pt x="3315" y="3348"/>
                    <a:pt x="3530" y="3270"/>
                    <a:pt x="3674" y="3114"/>
                  </a:cubicBezTo>
                  <a:cubicBezTo>
                    <a:pt x="3917" y="2850"/>
                    <a:pt x="3978" y="2464"/>
                    <a:pt x="3796" y="2140"/>
                  </a:cubicBezTo>
                  <a:cubicBezTo>
                    <a:pt x="3329" y="1267"/>
                    <a:pt x="2578" y="536"/>
                    <a:pt x="1685" y="110"/>
                  </a:cubicBezTo>
                  <a:cubicBezTo>
                    <a:pt x="1547" y="41"/>
                    <a:pt x="1409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854650" y="2168450"/>
              <a:ext cx="99475" cy="100425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892" y="0"/>
                  </a:moveTo>
                  <a:cubicBezTo>
                    <a:pt x="826" y="0"/>
                    <a:pt x="758" y="9"/>
                    <a:pt x="690" y="28"/>
                  </a:cubicBezTo>
                  <a:cubicBezTo>
                    <a:pt x="284" y="170"/>
                    <a:pt x="0" y="597"/>
                    <a:pt x="122" y="1023"/>
                  </a:cubicBezTo>
                  <a:cubicBezTo>
                    <a:pt x="345" y="1713"/>
                    <a:pt x="711" y="2322"/>
                    <a:pt x="1198" y="2850"/>
                  </a:cubicBezTo>
                  <a:cubicBezTo>
                    <a:pt x="1685" y="3357"/>
                    <a:pt x="2294" y="3743"/>
                    <a:pt x="2964" y="3986"/>
                  </a:cubicBezTo>
                  <a:cubicBezTo>
                    <a:pt x="3025" y="4007"/>
                    <a:pt x="3101" y="4017"/>
                    <a:pt x="3177" y="4017"/>
                  </a:cubicBezTo>
                  <a:cubicBezTo>
                    <a:pt x="3253" y="4017"/>
                    <a:pt x="3329" y="4007"/>
                    <a:pt x="3390" y="3986"/>
                  </a:cubicBezTo>
                  <a:cubicBezTo>
                    <a:pt x="3552" y="3946"/>
                    <a:pt x="3694" y="3844"/>
                    <a:pt x="3816" y="3702"/>
                  </a:cubicBezTo>
                  <a:cubicBezTo>
                    <a:pt x="3897" y="3580"/>
                    <a:pt x="3938" y="3459"/>
                    <a:pt x="3958" y="3317"/>
                  </a:cubicBezTo>
                  <a:cubicBezTo>
                    <a:pt x="3979" y="3154"/>
                    <a:pt x="3979" y="2951"/>
                    <a:pt x="3877" y="2809"/>
                  </a:cubicBezTo>
                  <a:cubicBezTo>
                    <a:pt x="3309" y="2078"/>
                    <a:pt x="2761" y="1348"/>
                    <a:pt x="2213" y="637"/>
                  </a:cubicBezTo>
                  <a:cubicBezTo>
                    <a:pt x="2071" y="455"/>
                    <a:pt x="1949" y="313"/>
                    <a:pt x="1725" y="252"/>
                  </a:cubicBezTo>
                  <a:cubicBezTo>
                    <a:pt x="1644" y="231"/>
                    <a:pt x="1543" y="231"/>
                    <a:pt x="1462" y="231"/>
                  </a:cubicBezTo>
                  <a:cubicBezTo>
                    <a:pt x="1307" y="92"/>
                    <a:pt x="110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932275" y="2393950"/>
              <a:ext cx="94925" cy="94150"/>
            </a:xfrm>
            <a:custGeom>
              <a:avLst/>
              <a:gdLst/>
              <a:ahLst/>
              <a:cxnLst/>
              <a:rect l="l" t="t" r="r" b="b"/>
              <a:pathLst>
                <a:path w="3797" h="3766" extrusionOk="0">
                  <a:moveTo>
                    <a:pt x="1534" y="1"/>
                  </a:moveTo>
                  <a:cubicBezTo>
                    <a:pt x="1386" y="1"/>
                    <a:pt x="1228" y="32"/>
                    <a:pt x="1117" y="102"/>
                  </a:cubicBezTo>
                  <a:cubicBezTo>
                    <a:pt x="1016" y="163"/>
                    <a:pt x="934" y="244"/>
                    <a:pt x="874" y="345"/>
                  </a:cubicBezTo>
                  <a:cubicBezTo>
                    <a:pt x="846" y="342"/>
                    <a:pt x="818" y="340"/>
                    <a:pt x="790" y="340"/>
                  </a:cubicBezTo>
                  <a:cubicBezTo>
                    <a:pt x="657" y="340"/>
                    <a:pt x="528" y="379"/>
                    <a:pt x="427" y="447"/>
                  </a:cubicBezTo>
                  <a:cubicBezTo>
                    <a:pt x="244" y="548"/>
                    <a:pt x="102" y="711"/>
                    <a:pt x="62" y="914"/>
                  </a:cubicBezTo>
                  <a:cubicBezTo>
                    <a:pt x="1" y="1117"/>
                    <a:pt x="1" y="1380"/>
                    <a:pt x="143" y="1543"/>
                  </a:cubicBezTo>
                  <a:cubicBezTo>
                    <a:pt x="468" y="1969"/>
                    <a:pt x="813" y="2375"/>
                    <a:pt x="1219" y="2720"/>
                  </a:cubicBezTo>
                  <a:cubicBezTo>
                    <a:pt x="1604" y="3065"/>
                    <a:pt x="2030" y="3390"/>
                    <a:pt x="2497" y="3654"/>
                  </a:cubicBezTo>
                  <a:cubicBezTo>
                    <a:pt x="2614" y="3728"/>
                    <a:pt x="2757" y="3766"/>
                    <a:pt x="2903" y="3766"/>
                  </a:cubicBezTo>
                  <a:cubicBezTo>
                    <a:pt x="3113" y="3766"/>
                    <a:pt x="3328" y="3688"/>
                    <a:pt x="3472" y="3532"/>
                  </a:cubicBezTo>
                  <a:cubicBezTo>
                    <a:pt x="3715" y="3268"/>
                    <a:pt x="3796" y="2862"/>
                    <a:pt x="3593" y="2558"/>
                  </a:cubicBezTo>
                  <a:cubicBezTo>
                    <a:pt x="3127" y="1847"/>
                    <a:pt x="2680" y="1117"/>
                    <a:pt x="2213" y="386"/>
                  </a:cubicBezTo>
                  <a:cubicBezTo>
                    <a:pt x="2112" y="223"/>
                    <a:pt x="1929" y="81"/>
                    <a:pt x="1726" y="20"/>
                  </a:cubicBezTo>
                  <a:cubicBezTo>
                    <a:pt x="1668" y="8"/>
                    <a:pt x="1602" y="1"/>
                    <a:pt x="1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4086550" y="2255775"/>
              <a:ext cx="91875" cy="89650"/>
            </a:xfrm>
            <a:custGeom>
              <a:avLst/>
              <a:gdLst/>
              <a:ahLst/>
              <a:cxnLst/>
              <a:rect l="l" t="t" r="r" b="b"/>
              <a:pathLst>
                <a:path w="3675" h="3586" extrusionOk="0">
                  <a:moveTo>
                    <a:pt x="861" y="1"/>
                  </a:moveTo>
                  <a:cubicBezTo>
                    <a:pt x="572" y="1"/>
                    <a:pt x="279" y="146"/>
                    <a:pt x="142" y="392"/>
                  </a:cubicBezTo>
                  <a:cubicBezTo>
                    <a:pt x="0" y="676"/>
                    <a:pt x="21" y="1001"/>
                    <a:pt x="183" y="1265"/>
                  </a:cubicBezTo>
                  <a:cubicBezTo>
                    <a:pt x="183" y="1265"/>
                    <a:pt x="183" y="1285"/>
                    <a:pt x="163" y="1305"/>
                  </a:cubicBezTo>
                  <a:cubicBezTo>
                    <a:pt x="122" y="1508"/>
                    <a:pt x="142" y="1732"/>
                    <a:pt x="244" y="1914"/>
                  </a:cubicBezTo>
                  <a:cubicBezTo>
                    <a:pt x="792" y="2746"/>
                    <a:pt x="1624" y="3355"/>
                    <a:pt x="2598" y="3558"/>
                  </a:cubicBezTo>
                  <a:cubicBezTo>
                    <a:pt x="2667" y="3577"/>
                    <a:pt x="2736" y="3586"/>
                    <a:pt x="2805" y="3586"/>
                  </a:cubicBezTo>
                  <a:cubicBezTo>
                    <a:pt x="3043" y="3586"/>
                    <a:pt x="3273" y="3479"/>
                    <a:pt x="3431" y="3274"/>
                  </a:cubicBezTo>
                  <a:cubicBezTo>
                    <a:pt x="3633" y="3031"/>
                    <a:pt x="3674" y="2665"/>
                    <a:pt x="3491" y="2381"/>
                  </a:cubicBezTo>
                  <a:cubicBezTo>
                    <a:pt x="2943" y="1447"/>
                    <a:pt x="2172" y="676"/>
                    <a:pt x="1259" y="108"/>
                  </a:cubicBezTo>
                  <a:cubicBezTo>
                    <a:pt x="1139" y="35"/>
                    <a:pt x="1001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815575" y="2573750"/>
              <a:ext cx="67500" cy="75600"/>
            </a:xfrm>
            <a:custGeom>
              <a:avLst/>
              <a:gdLst/>
              <a:ahLst/>
              <a:cxnLst/>
              <a:rect l="l" t="t" r="r" b="b"/>
              <a:pathLst>
                <a:path w="2700" h="3024" extrusionOk="0">
                  <a:moveTo>
                    <a:pt x="801" y="1"/>
                  </a:moveTo>
                  <a:cubicBezTo>
                    <a:pt x="656" y="1"/>
                    <a:pt x="510" y="37"/>
                    <a:pt x="406" y="115"/>
                  </a:cubicBezTo>
                  <a:cubicBezTo>
                    <a:pt x="224" y="217"/>
                    <a:pt x="81" y="379"/>
                    <a:pt x="41" y="582"/>
                  </a:cubicBezTo>
                  <a:cubicBezTo>
                    <a:pt x="0" y="704"/>
                    <a:pt x="0" y="866"/>
                    <a:pt x="21" y="988"/>
                  </a:cubicBezTo>
                  <a:cubicBezTo>
                    <a:pt x="0" y="1049"/>
                    <a:pt x="0" y="1130"/>
                    <a:pt x="0" y="1191"/>
                  </a:cubicBezTo>
                  <a:cubicBezTo>
                    <a:pt x="0" y="1678"/>
                    <a:pt x="203" y="2165"/>
                    <a:pt x="569" y="2490"/>
                  </a:cubicBezTo>
                  <a:cubicBezTo>
                    <a:pt x="772" y="2693"/>
                    <a:pt x="995" y="2815"/>
                    <a:pt x="1238" y="2916"/>
                  </a:cubicBezTo>
                  <a:cubicBezTo>
                    <a:pt x="1320" y="2957"/>
                    <a:pt x="1381" y="2977"/>
                    <a:pt x="1462" y="2977"/>
                  </a:cubicBezTo>
                  <a:cubicBezTo>
                    <a:pt x="1577" y="2994"/>
                    <a:pt x="1692" y="3023"/>
                    <a:pt x="1807" y="3023"/>
                  </a:cubicBezTo>
                  <a:cubicBezTo>
                    <a:pt x="1834" y="3023"/>
                    <a:pt x="1861" y="3022"/>
                    <a:pt x="1888" y="3018"/>
                  </a:cubicBezTo>
                  <a:cubicBezTo>
                    <a:pt x="2172" y="2998"/>
                    <a:pt x="2436" y="2876"/>
                    <a:pt x="2578" y="2632"/>
                  </a:cubicBezTo>
                  <a:cubicBezTo>
                    <a:pt x="2659" y="2490"/>
                    <a:pt x="2700" y="2368"/>
                    <a:pt x="2700" y="2226"/>
                  </a:cubicBezTo>
                  <a:cubicBezTo>
                    <a:pt x="2700" y="2064"/>
                    <a:pt x="2659" y="1942"/>
                    <a:pt x="2578" y="1800"/>
                  </a:cubicBezTo>
                  <a:cubicBezTo>
                    <a:pt x="2233" y="1333"/>
                    <a:pt x="1868" y="866"/>
                    <a:pt x="1502" y="399"/>
                  </a:cubicBezTo>
                  <a:cubicBezTo>
                    <a:pt x="1462" y="298"/>
                    <a:pt x="1381" y="237"/>
                    <a:pt x="1299" y="176"/>
                  </a:cubicBezTo>
                  <a:cubicBezTo>
                    <a:pt x="1218" y="95"/>
                    <a:pt x="1137" y="54"/>
                    <a:pt x="1035" y="34"/>
                  </a:cubicBezTo>
                  <a:cubicBezTo>
                    <a:pt x="963" y="12"/>
                    <a:pt x="882" y="1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955625" y="2023375"/>
              <a:ext cx="89850" cy="110775"/>
            </a:xfrm>
            <a:custGeom>
              <a:avLst/>
              <a:gdLst/>
              <a:ahLst/>
              <a:cxnLst/>
              <a:rect l="l" t="t" r="r" b="b"/>
              <a:pathLst>
                <a:path w="3594" h="4431" extrusionOk="0">
                  <a:moveTo>
                    <a:pt x="954" y="1"/>
                  </a:moveTo>
                  <a:cubicBezTo>
                    <a:pt x="741" y="1"/>
                    <a:pt x="528" y="77"/>
                    <a:pt x="386" y="229"/>
                  </a:cubicBezTo>
                  <a:cubicBezTo>
                    <a:pt x="143" y="493"/>
                    <a:pt x="102" y="838"/>
                    <a:pt x="224" y="1122"/>
                  </a:cubicBezTo>
                  <a:cubicBezTo>
                    <a:pt x="61" y="1386"/>
                    <a:pt x="0" y="1711"/>
                    <a:pt x="183" y="1975"/>
                  </a:cubicBezTo>
                  <a:cubicBezTo>
                    <a:pt x="731" y="2807"/>
                    <a:pt x="1421" y="3578"/>
                    <a:pt x="2193" y="4187"/>
                  </a:cubicBezTo>
                  <a:cubicBezTo>
                    <a:pt x="2375" y="4329"/>
                    <a:pt x="2538" y="4431"/>
                    <a:pt x="2761" y="4431"/>
                  </a:cubicBezTo>
                  <a:cubicBezTo>
                    <a:pt x="2944" y="4431"/>
                    <a:pt x="3106" y="4370"/>
                    <a:pt x="3268" y="4248"/>
                  </a:cubicBezTo>
                  <a:cubicBezTo>
                    <a:pt x="3390" y="4147"/>
                    <a:pt x="3512" y="4005"/>
                    <a:pt x="3553" y="3842"/>
                  </a:cubicBezTo>
                  <a:cubicBezTo>
                    <a:pt x="3593" y="3619"/>
                    <a:pt x="3553" y="3436"/>
                    <a:pt x="3471" y="3213"/>
                  </a:cubicBezTo>
                  <a:cubicBezTo>
                    <a:pt x="2984" y="2137"/>
                    <a:pt x="2314" y="1122"/>
                    <a:pt x="1523" y="229"/>
                  </a:cubicBezTo>
                  <a:cubicBezTo>
                    <a:pt x="1381" y="77"/>
                    <a:pt x="1168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4239800" y="2156975"/>
              <a:ext cx="81725" cy="88975"/>
            </a:xfrm>
            <a:custGeom>
              <a:avLst/>
              <a:gdLst/>
              <a:ahLst/>
              <a:cxnLst/>
              <a:rect l="l" t="t" r="r" b="b"/>
              <a:pathLst>
                <a:path w="3269" h="3559" extrusionOk="0">
                  <a:moveTo>
                    <a:pt x="833" y="1"/>
                  </a:moveTo>
                  <a:cubicBezTo>
                    <a:pt x="765" y="1"/>
                    <a:pt x="701" y="8"/>
                    <a:pt x="650" y="20"/>
                  </a:cubicBezTo>
                  <a:cubicBezTo>
                    <a:pt x="447" y="81"/>
                    <a:pt x="244" y="223"/>
                    <a:pt x="162" y="406"/>
                  </a:cubicBezTo>
                  <a:cubicBezTo>
                    <a:pt x="61" y="589"/>
                    <a:pt x="20" y="792"/>
                    <a:pt x="81" y="995"/>
                  </a:cubicBezTo>
                  <a:cubicBezTo>
                    <a:pt x="0" y="1259"/>
                    <a:pt x="61" y="1543"/>
                    <a:pt x="284" y="1746"/>
                  </a:cubicBezTo>
                  <a:lnTo>
                    <a:pt x="1867" y="3329"/>
                  </a:lnTo>
                  <a:cubicBezTo>
                    <a:pt x="2020" y="3482"/>
                    <a:pt x="2221" y="3559"/>
                    <a:pt x="2423" y="3559"/>
                  </a:cubicBezTo>
                  <a:cubicBezTo>
                    <a:pt x="2597" y="3559"/>
                    <a:pt x="2773" y="3502"/>
                    <a:pt x="2923" y="3390"/>
                  </a:cubicBezTo>
                  <a:cubicBezTo>
                    <a:pt x="3045" y="3288"/>
                    <a:pt x="3167" y="3126"/>
                    <a:pt x="3207" y="2964"/>
                  </a:cubicBezTo>
                  <a:cubicBezTo>
                    <a:pt x="3268" y="2740"/>
                    <a:pt x="3227" y="2558"/>
                    <a:pt x="3126" y="2355"/>
                  </a:cubicBezTo>
                  <a:cubicBezTo>
                    <a:pt x="2923" y="1908"/>
                    <a:pt x="2639" y="1502"/>
                    <a:pt x="2334" y="1117"/>
                  </a:cubicBezTo>
                  <a:cubicBezTo>
                    <a:pt x="2030" y="731"/>
                    <a:pt x="1665" y="406"/>
                    <a:pt x="1259" y="102"/>
                  </a:cubicBezTo>
                  <a:cubicBezTo>
                    <a:pt x="1148" y="32"/>
                    <a:pt x="980" y="1"/>
                    <a:pt x="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tx1"/>
                </a:solidFill>
              </a:rPr>
              <a:t>Nepoznavanje dovoljnog broja zanimanja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tx1"/>
                </a:solidFill>
              </a:rPr>
              <a:t>Nepoznavanje svih obilježja zanimanja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tx1"/>
                </a:solidFill>
              </a:rPr>
              <a:t>Precjenjivanje/podcjenjivanje vlastitih sposobnosti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tx1"/>
                </a:solidFill>
              </a:rPr>
              <a:t>Ocjene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tx1"/>
                </a:solidFill>
              </a:rPr>
              <a:t>Društvena poželjnost/nepoželjnost zanimanja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tx1"/>
                </a:solidFill>
              </a:rPr>
              <a:t>Gospodarska situacija</a:t>
            </a:r>
          </a:p>
          <a:p>
            <a:pPr marL="171450" indent="-171450">
              <a:buClr>
                <a:schemeClr val="accent3"/>
              </a:buClr>
              <a:buSzPts val="1100"/>
              <a:buFont typeface="Wingdings" panose="05000000000000000000" pitchFamily="2" charset="2"/>
              <a:buChar char="à"/>
            </a:pP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469" name="Google Shape;46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Teškoće prilikom odabira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1"/>
          <p:cNvSpPr txBox="1">
            <a:spLocks noGrp="1"/>
          </p:cNvSpPr>
          <p:nvPr>
            <p:ph type="subTitle" idx="1"/>
          </p:nvPr>
        </p:nvSpPr>
        <p:spPr>
          <a:xfrm>
            <a:off x="1775078" y="2053092"/>
            <a:ext cx="5613991" cy="18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E-Usmjeravanje: Upitnik interesa i kompetencija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Mrav: Upitnik profesionalnih sklonosti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CISOK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</p:txBody>
      </p:sp>
      <p:sp>
        <p:nvSpPr>
          <p:cNvPr id="529" name="Google Shape;529;p31"/>
          <p:cNvSpPr txBox="1">
            <a:spLocks noGrp="1"/>
          </p:cNvSpPr>
          <p:nvPr>
            <p:ph type="title"/>
          </p:nvPr>
        </p:nvSpPr>
        <p:spPr>
          <a:xfrm>
            <a:off x="2506524" y="1228308"/>
            <a:ext cx="41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Informiranje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1"/>
          <p:cNvSpPr txBox="1">
            <a:spLocks noGrp="1"/>
          </p:cNvSpPr>
          <p:nvPr>
            <p:ph type="title"/>
          </p:nvPr>
        </p:nvSpPr>
        <p:spPr>
          <a:xfrm>
            <a:off x="443554" y="145754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800" dirty="0"/>
              <a:t>CISOK - </a:t>
            </a:r>
            <a:r>
              <a:rPr lang="en-US" sz="2800" dirty="0" err="1">
                <a:solidFill>
                  <a:schemeClr val="tx1"/>
                </a:solidFill>
              </a:rPr>
              <a:t>Centar</a:t>
            </a:r>
            <a:r>
              <a:rPr lang="en-US" sz="2800" dirty="0">
                <a:solidFill>
                  <a:schemeClr val="tx1"/>
                </a:solidFill>
              </a:rPr>
              <a:t> za </a:t>
            </a:r>
            <a:r>
              <a:rPr lang="en-US" sz="2800" dirty="0" err="1">
                <a:solidFill>
                  <a:schemeClr val="tx1"/>
                </a:solidFill>
              </a:rPr>
              <a:t>informiranje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savjetovanje</a:t>
            </a:r>
            <a:r>
              <a:rPr lang="en-US" sz="2800" dirty="0">
                <a:solidFill>
                  <a:schemeClr val="tx1"/>
                </a:solidFill>
              </a:rPr>
              <a:t> o </a:t>
            </a:r>
            <a:r>
              <a:rPr lang="en-US" sz="2800" dirty="0" err="1">
                <a:solidFill>
                  <a:schemeClr val="tx1"/>
                </a:solidFill>
              </a:rPr>
              <a:t>karijeri</a:t>
            </a:r>
            <a:br>
              <a:rPr lang="en-US" sz="3600" dirty="0">
                <a:solidFill>
                  <a:schemeClr val="tx1"/>
                </a:solidFill>
              </a:rPr>
            </a:br>
            <a:endParaRPr dirty="0"/>
          </a:p>
        </p:txBody>
      </p:sp>
      <p:sp>
        <p:nvSpPr>
          <p:cNvPr id="935" name="Google Shape;935;p41"/>
          <p:cNvSpPr txBox="1">
            <a:spLocks noGrp="1"/>
          </p:cNvSpPr>
          <p:nvPr>
            <p:ph type="body" idx="1"/>
          </p:nvPr>
        </p:nvSpPr>
        <p:spPr>
          <a:xfrm>
            <a:off x="2445488" y="2191975"/>
            <a:ext cx="6060559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BA" sz="1400" b="1" dirty="0">
                <a:solidFill>
                  <a:schemeClr val="tx1"/>
                </a:solidFill>
              </a:rPr>
              <a:t>informacije o tržištu rada i obrazovanju – letci, brošure, informativni materijali, Portal za razvoj karijere, Slika tržišta rada, Statistika online …</a:t>
            </a:r>
            <a:br>
              <a:rPr lang="hr-BA" sz="1400" dirty="0">
                <a:solidFill>
                  <a:schemeClr val="tx1"/>
                </a:solidFill>
              </a:rPr>
            </a:br>
            <a:r>
              <a:rPr lang="hr-BA" sz="1400" dirty="0">
                <a:solidFill>
                  <a:schemeClr val="tx1"/>
                </a:solidFill>
              </a:rPr>
              <a:t> </a:t>
            </a:r>
          </a:p>
          <a:p>
            <a:r>
              <a:rPr lang="hr-BA" sz="1400" b="1" dirty="0">
                <a:solidFill>
                  <a:schemeClr val="tx1"/>
                </a:solidFill>
              </a:rPr>
              <a:t>samoprocjenu potencijala uz stručnu pomoć savjetnika – Upitnik samoprocjene osobina ličnosti, računalni program za profesionalno usmjeravanje Moj izbor, </a:t>
            </a:r>
            <a:br>
              <a:rPr lang="hr-BA" sz="1400" dirty="0">
                <a:solidFill>
                  <a:schemeClr val="tx1"/>
                </a:solidFill>
              </a:rPr>
            </a:br>
            <a:endParaRPr lang="hr-BA" sz="1400" dirty="0">
              <a:solidFill>
                <a:schemeClr val="tx1"/>
              </a:solidFill>
            </a:endParaRPr>
          </a:p>
          <a:p>
            <a:r>
              <a:rPr lang="hr-BA" sz="1400" b="1" dirty="0">
                <a:solidFill>
                  <a:schemeClr val="tx1"/>
                </a:solidFill>
              </a:rPr>
              <a:t>individualno savjetovanje </a:t>
            </a:r>
            <a:endParaRPr lang="hr-BA" sz="1400" dirty="0">
              <a:solidFill>
                <a:schemeClr val="tx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E59CE2F-6E54-460E-A190-CB89B0E3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2794"/>
            <a:ext cx="2610514" cy="9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0898AFCF-F894-4B4A-B437-C5F981ABC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0"/>
          <a:stretch/>
        </p:blipFill>
        <p:spPr>
          <a:xfrm>
            <a:off x="4062350" y="0"/>
            <a:ext cx="5121143" cy="5143500"/>
          </a:xfrm>
          <a:prstGeom prst="rect">
            <a:avLst/>
          </a:prstGeom>
        </p:spPr>
      </p:pic>
      <p:sp>
        <p:nvSpPr>
          <p:cNvPr id="507" name="Google Shape;507;p30"/>
          <p:cNvSpPr/>
          <p:nvPr/>
        </p:nvSpPr>
        <p:spPr>
          <a:xfrm>
            <a:off x="3201475" y="-102075"/>
            <a:ext cx="2289688" cy="5421456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0"/>
          <p:cNvSpPr/>
          <p:nvPr/>
        </p:nvSpPr>
        <p:spPr>
          <a:xfrm>
            <a:off x="3163391" y="-102075"/>
            <a:ext cx="2289688" cy="5421456"/>
          </a:xfrm>
          <a:custGeom>
            <a:avLst/>
            <a:gdLst/>
            <a:ahLst/>
            <a:cxnLst/>
            <a:rect l="l" t="t" r="r" b="b"/>
            <a:pathLst>
              <a:path w="49649" h="115344" extrusionOk="0">
                <a:moveTo>
                  <a:pt x="7003" y="0"/>
                </a:moveTo>
                <a:cubicBezTo>
                  <a:pt x="4615" y="0"/>
                  <a:pt x="2243" y="302"/>
                  <a:pt x="1" y="909"/>
                </a:cubicBezTo>
                <a:lnTo>
                  <a:pt x="1" y="112424"/>
                </a:lnTo>
                <a:cubicBezTo>
                  <a:pt x="5015" y="114306"/>
                  <a:pt x="10421" y="115344"/>
                  <a:pt x="15779" y="115344"/>
                </a:cubicBezTo>
                <a:cubicBezTo>
                  <a:pt x="21741" y="115344"/>
                  <a:pt x="27644" y="114059"/>
                  <a:pt x="32883" y="111226"/>
                </a:cubicBezTo>
                <a:cubicBezTo>
                  <a:pt x="42829" y="105827"/>
                  <a:pt x="49649" y="94257"/>
                  <a:pt x="47741" y="83094"/>
                </a:cubicBezTo>
                <a:cubicBezTo>
                  <a:pt x="45670" y="70976"/>
                  <a:pt x="34527" y="61923"/>
                  <a:pt x="32314" y="49826"/>
                </a:cubicBezTo>
                <a:cubicBezTo>
                  <a:pt x="30691" y="40793"/>
                  <a:pt x="34283" y="31517"/>
                  <a:pt x="33065" y="22424"/>
                </a:cubicBezTo>
                <a:cubicBezTo>
                  <a:pt x="32071" y="15117"/>
                  <a:pt x="27829" y="8317"/>
                  <a:pt x="21699" y="4237"/>
                </a:cubicBezTo>
                <a:cubicBezTo>
                  <a:pt x="17485" y="1428"/>
                  <a:pt x="12203" y="0"/>
                  <a:pt x="7003" y="0"/>
                </a:cubicBezTo>
                <a:close/>
              </a:path>
            </a:pathLst>
          </a:custGeom>
          <a:solidFill>
            <a:srgbClr val="90CE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0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4191000" cy="12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Školski sustav u RH</a:t>
            </a:r>
            <a:endParaRPr dirty="0"/>
          </a:p>
        </p:txBody>
      </p:sp>
      <p:grpSp>
        <p:nvGrpSpPr>
          <p:cNvPr id="512" name="Google Shape;512;p30"/>
          <p:cNvGrpSpPr/>
          <p:nvPr/>
        </p:nvGrpSpPr>
        <p:grpSpPr>
          <a:xfrm>
            <a:off x="2602288" y="584828"/>
            <a:ext cx="1080285" cy="1257517"/>
            <a:chOff x="2602288" y="584828"/>
            <a:chExt cx="1080285" cy="1257517"/>
          </a:xfrm>
        </p:grpSpPr>
        <p:sp>
          <p:nvSpPr>
            <p:cNvPr id="513" name="Google Shape;513;p30"/>
            <p:cNvSpPr/>
            <p:nvPr/>
          </p:nvSpPr>
          <p:spPr>
            <a:xfrm>
              <a:off x="2602288" y="1079688"/>
              <a:ext cx="353200" cy="393800"/>
            </a:xfrm>
            <a:custGeom>
              <a:avLst/>
              <a:gdLst/>
              <a:ahLst/>
              <a:cxnLst/>
              <a:rect l="l" t="t" r="r" b="b"/>
              <a:pathLst>
                <a:path w="14128" h="15752" extrusionOk="0">
                  <a:moveTo>
                    <a:pt x="6110" y="5684"/>
                  </a:moveTo>
                  <a:lnTo>
                    <a:pt x="7957" y="0"/>
                  </a:lnTo>
                  <a:lnTo>
                    <a:pt x="8729" y="5562"/>
                  </a:lnTo>
                  <a:lnTo>
                    <a:pt x="14128" y="5318"/>
                  </a:lnTo>
                  <a:lnTo>
                    <a:pt x="9926" y="8282"/>
                  </a:lnTo>
                  <a:lnTo>
                    <a:pt x="12626" y="12625"/>
                  </a:lnTo>
                  <a:lnTo>
                    <a:pt x="8627" y="9662"/>
                  </a:lnTo>
                  <a:lnTo>
                    <a:pt x="6942" y="15751"/>
                  </a:lnTo>
                  <a:lnTo>
                    <a:pt x="6029" y="9540"/>
                  </a:lnTo>
                  <a:lnTo>
                    <a:pt x="1198" y="12524"/>
                  </a:lnTo>
                  <a:lnTo>
                    <a:pt x="4263" y="7815"/>
                  </a:lnTo>
                  <a:cubicBezTo>
                    <a:pt x="4263" y="7815"/>
                    <a:pt x="1" y="3532"/>
                    <a:pt x="366" y="3776"/>
                  </a:cubicBezTo>
                  <a:cubicBezTo>
                    <a:pt x="731" y="3999"/>
                    <a:pt x="6110" y="5684"/>
                    <a:pt x="6110" y="5684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3424525" y="1079697"/>
              <a:ext cx="258048" cy="287710"/>
            </a:xfrm>
            <a:custGeom>
              <a:avLst/>
              <a:gdLst/>
              <a:ahLst/>
              <a:cxnLst/>
              <a:rect l="l" t="t" r="r" b="b"/>
              <a:pathLst>
                <a:path w="14128" h="15752" extrusionOk="0">
                  <a:moveTo>
                    <a:pt x="6110" y="5684"/>
                  </a:moveTo>
                  <a:lnTo>
                    <a:pt x="7957" y="0"/>
                  </a:lnTo>
                  <a:lnTo>
                    <a:pt x="8729" y="5562"/>
                  </a:lnTo>
                  <a:lnTo>
                    <a:pt x="14128" y="5318"/>
                  </a:lnTo>
                  <a:lnTo>
                    <a:pt x="9926" y="8282"/>
                  </a:lnTo>
                  <a:lnTo>
                    <a:pt x="12626" y="12625"/>
                  </a:lnTo>
                  <a:lnTo>
                    <a:pt x="8627" y="9662"/>
                  </a:lnTo>
                  <a:lnTo>
                    <a:pt x="6942" y="15751"/>
                  </a:lnTo>
                  <a:lnTo>
                    <a:pt x="6029" y="9540"/>
                  </a:lnTo>
                  <a:lnTo>
                    <a:pt x="1198" y="12524"/>
                  </a:lnTo>
                  <a:lnTo>
                    <a:pt x="4263" y="7815"/>
                  </a:lnTo>
                  <a:cubicBezTo>
                    <a:pt x="4263" y="7815"/>
                    <a:pt x="1" y="3532"/>
                    <a:pt x="366" y="3776"/>
                  </a:cubicBezTo>
                  <a:cubicBezTo>
                    <a:pt x="731" y="3999"/>
                    <a:pt x="6110" y="5684"/>
                    <a:pt x="6110" y="5684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3277674" y="584828"/>
              <a:ext cx="146861" cy="163742"/>
            </a:xfrm>
            <a:custGeom>
              <a:avLst/>
              <a:gdLst/>
              <a:ahLst/>
              <a:cxnLst/>
              <a:rect l="l" t="t" r="r" b="b"/>
              <a:pathLst>
                <a:path w="14128" h="15752" extrusionOk="0">
                  <a:moveTo>
                    <a:pt x="6110" y="5684"/>
                  </a:moveTo>
                  <a:lnTo>
                    <a:pt x="7957" y="0"/>
                  </a:lnTo>
                  <a:lnTo>
                    <a:pt x="8729" y="5562"/>
                  </a:lnTo>
                  <a:lnTo>
                    <a:pt x="14128" y="5318"/>
                  </a:lnTo>
                  <a:lnTo>
                    <a:pt x="9926" y="8282"/>
                  </a:lnTo>
                  <a:lnTo>
                    <a:pt x="12626" y="12625"/>
                  </a:lnTo>
                  <a:lnTo>
                    <a:pt x="8627" y="9662"/>
                  </a:lnTo>
                  <a:lnTo>
                    <a:pt x="6942" y="15751"/>
                  </a:lnTo>
                  <a:lnTo>
                    <a:pt x="6029" y="9540"/>
                  </a:lnTo>
                  <a:lnTo>
                    <a:pt x="1198" y="12524"/>
                  </a:lnTo>
                  <a:lnTo>
                    <a:pt x="4263" y="7815"/>
                  </a:lnTo>
                  <a:cubicBezTo>
                    <a:pt x="4263" y="7815"/>
                    <a:pt x="1" y="3532"/>
                    <a:pt x="366" y="3776"/>
                  </a:cubicBezTo>
                  <a:cubicBezTo>
                    <a:pt x="731" y="3999"/>
                    <a:pt x="6110" y="5684"/>
                    <a:pt x="6110" y="5684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3277674" y="1678603"/>
              <a:ext cx="146861" cy="163742"/>
            </a:xfrm>
            <a:custGeom>
              <a:avLst/>
              <a:gdLst/>
              <a:ahLst/>
              <a:cxnLst/>
              <a:rect l="l" t="t" r="r" b="b"/>
              <a:pathLst>
                <a:path w="14128" h="15752" extrusionOk="0">
                  <a:moveTo>
                    <a:pt x="6110" y="5684"/>
                  </a:moveTo>
                  <a:lnTo>
                    <a:pt x="7957" y="0"/>
                  </a:lnTo>
                  <a:lnTo>
                    <a:pt x="8729" y="5562"/>
                  </a:lnTo>
                  <a:lnTo>
                    <a:pt x="14128" y="5318"/>
                  </a:lnTo>
                  <a:lnTo>
                    <a:pt x="9926" y="8282"/>
                  </a:lnTo>
                  <a:lnTo>
                    <a:pt x="12626" y="12625"/>
                  </a:lnTo>
                  <a:lnTo>
                    <a:pt x="8627" y="9662"/>
                  </a:lnTo>
                  <a:lnTo>
                    <a:pt x="6942" y="15751"/>
                  </a:lnTo>
                  <a:lnTo>
                    <a:pt x="6029" y="9540"/>
                  </a:lnTo>
                  <a:lnTo>
                    <a:pt x="1198" y="12524"/>
                  </a:lnTo>
                  <a:lnTo>
                    <a:pt x="4263" y="7815"/>
                  </a:lnTo>
                  <a:cubicBezTo>
                    <a:pt x="4263" y="7815"/>
                    <a:pt x="1" y="3532"/>
                    <a:pt x="366" y="3776"/>
                  </a:cubicBezTo>
                  <a:cubicBezTo>
                    <a:pt x="731" y="3999"/>
                    <a:pt x="6110" y="5684"/>
                    <a:pt x="6110" y="5684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0"/>
          <p:cNvGrpSpPr/>
          <p:nvPr/>
        </p:nvGrpSpPr>
        <p:grpSpPr>
          <a:xfrm>
            <a:off x="556466" y="4169101"/>
            <a:ext cx="731970" cy="660480"/>
            <a:chOff x="556466" y="4169101"/>
            <a:chExt cx="731970" cy="660480"/>
          </a:xfrm>
        </p:grpSpPr>
        <p:sp>
          <p:nvSpPr>
            <p:cNvPr id="518" name="Google Shape;518;p30"/>
            <p:cNvSpPr/>
            <p:nvPr/>
          </p:nvSpPr>
          <p:spPr>
            <a:xfrm rot="-8999957">
              <a:off x="611108" y="4496639"/>
              <a:ext cx="258042" cy="287704"/>
            </a:xfrm>
            <a:custGeom>
              <a:avLst/>
              <a:gdLst/>
              <a:ahLst/>
              <a:cxnLst/>
              <a:rect l="l" t="t" r="r" b="b"/>
              <a:pathLst>
                <a:path w="14128" h="15752" extrusionOk="0">
                  <a:moveTo>
                    <a:pt x="6110" y="5684"/>
                  </a:moveTo>
                  <a:lnTo>
                    <a:pt x="7957" y="0"/>
                  </a:lnTo>
                  <a:lnTo>
                    <a:pt x="8729" y="5562"/>
                  </a:lnTo>
                  <a:lnTo>
                    <a:pt x="14128" y="5318"/>
                  </a:lnTo>
                  <a:lnTo>
                    <a:pt x="9926" y="8282"/>
                  </a:lnTo>
                  <a:lnTo>
                    <a:pt x="12626" y="12625"/>
                  </a:lnTo>
                  <a:lnTo>
                    <a:pt x="8627" y="9662"/>
                  </a:lnTo>
                  <a:lnTo>
                    <a:pt x="6942" y="15751"/>
                  </a:lnTo>
                  <a:lnTo>
                    <a:pt x="6029" y="9540"/>
                  </a:lnTo>
                  <a:lnTo>
                    <a:pt x="1198" y="12524"/>
                  </a:lnTo>
                  <a:lnTo>
                    <a:pt x="4263" y="7815"/>
                  </a:lnTo>
                  <a:cubicBezTo>
                    <a:pt x="4263" y="7815"/>
                    <a:pt x="1" y="3532"/>
                    <a:pt x="366" y="3776"/>
                  </a:cubicBezTo>
                  <a:cubicBezTo>
                    <a:pt x="731" y="3999"/>
                    <a:pt x="6110" y="5684"/>
                    <a:pt x="6110" y="5684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 rot="-9000027">
              <a:off x="1110476" y="4194848"/>
              <a:ext cx="146863" cy="163744"/>
            </a:xfrm>
            <a:custGeom>
              <a:avLst/>
              <a:gdLst/>
              <a:ahLst/>
              <a:cxnLst/>
              <a:rect l="l" t="t" r="r" b="b"/>
              <a:pathLst>
                <a:path w="14128" h="15752" extrusionOk="0">
                  <a:moveTo>
                    <a:pt x="6110" y="5684"/>
                  </a:moveTo>
                  <a:lnTo>
                    <a:pt x="7957" y="0"/>
                  </a:lnTo>
                  <a:lnTo>
                    <a:pt x="8729" y="5562"/>
                  </a:lnTo>
                  <a:lnTo>
                    <a:pt x="14128" y="5318"/>
                  </a:lnTo>
                  <a:lnTo>
                    <a:pt x="9926" y="8282"/>
                  </a:lnTo>
                  <a:lnTo>
                    <a:pt x="12626" y="12625"/>
                  </a:lnTo>
                  <a:lnTo>
                    <a:pt x="8627" y="9662"/>
                  </a:lnTo>
                  <a:lnTo>
                    <a:pt x="6942" y="15751"/>
                  </a:lnTo>
                  <a:lnTo>
                    <a:pt x="6029" y="9540"/>
                  </a:lnTo>
                  <a:lnTo>
                    <a:pt x="1198" y="12524"/>
                  </a:lnTo>
                  <a:lnTo>
                    <a:pt x="4263" y="7815"/>
                  </a:lnTo>
                  <a:cubicBezTo>
                    <a:pt x="4263" y="7815"/>
                    <a:pt x="1" y="3532"/>
                    <a:pt x="366" y="3776"/>
                  </a:cubicBezTo>
                  <a:cubicBezTo>
                    <a:pt x="731" y="3999"/>
                    <a:pt x="6110" y="5684"/>
                    <a:pt x="6110" y="5684"/>
                  </a:cubicBezTo>
                  <a:close/>
                </a:path>
              </a:pathLst>
            </a:custGeom>
            <a:solidFill>
              <a:srgbClr val="0C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0"/>
          <p:cNvGrpSpPr/>
          <p:nvPr/>
        </p:nvGrpSpPr>
        <p:grpSpPr>
          <a:xfrm>
            <a:off x="233925" y="-200700"/>
            <a:ext cx="1238175" cy="1085375"/>
            <a:chOff x="3160075" y="-1687075"/>
            <a:chExt cx="1238175" cy="1085375"/>
          </a:xfrm>
        </p:grpSpPr>
        <p:sp>
          <p:nvSpPr>
            <p:cNvPr id="521" name="Google Shape;521;p30"/>
            <p:cNvSpPr/>
            <p:nvPr/>
          </p:nvSpPr>
          <p:spPr>
            <a:xfrm>
              <a:off x="3160075" y="-1687075"/>
              <a:ext cx="1238175" cy="1085375"/>
            </a:xfrm>
            <a:custGeom>
              <a:avLst/>
              <a:gdLst/>
              <a:ahLst/>
              <a:cxnLst/>
              <a:rect l="l" t="t" r="r" b="b"/>
              <a:pathLst>
                <a:path w="49527" h="43415" extrusionOk="0">
                  <a:moveTo>
                    <a:pt x="48067" y="1"/>
                  </a:moveTo>
                  <a:cubicBezTo>
                    <a:pt x="47426" y="1"/>
                    <a:pt x="47053" y="209"/>
                    <a:pt x="46949" y="627"/>
                  </a:cubicBezTo>
                  <a:cubicBezTo>
                    <a:pt x="46847" y="1074"/>
                    <a:pt x="46624" y="1540"/>
                    <a:pt x="46725" y="1967"/>
                  </a:cubicBezTo>
                  <a:cubicBezTo>
                    <a:pt x="47111" y="3672"/>
                    <a:pt x="47294" y="5397"/>
                    <a:pt x="46969" y="7122"/>
                  </a:cubicBezTo>
                  <a:cubicBezTo>
                    <a:pt x="46806" y="7995"/>
                    <a:pt x="46989" y="8929"/>
                    <a:pt x="46969" y="9822"/>
                  </a:cubicBezTo>
                  <a:cubicBezTo>
                    <a:pt x="46949" y="11831"/>
                    <a:pt x="46340" y="13739"/>
                    <a:pt x="46421" y="15749"/>
                  </a:cubicBezTo>
                  <a:cubicBezTo>
                    <a:pt x="46502" y="17718"/>
                    <a:pt x="46279" y="19666"/>
                    <a:pt x="45792" y="21554"/>
                  </a:cubicBezTo>
                  <a:cubicBezTo>
                    <a:pt x="45365" y="23157"/>
                    <a:pt x="44919" y="24761"/>
                    <a:pt x="44330" y="26324"/>
                  </a:cubicBezTo>
                  <a:cubicBezTo>
                    <a:pt x="43762" y="27887"/>
                    <a:pt x="43051" y="29409"/>
                    <a:pt x="42138" y="30789"/>
                  </a:cubicBezTo>
                  <a:cubicBezTo>
                    <a:pt x="41164" y="32312"/>
                    <a:pt x="40007" y="33692"/>
                    <a:pt x="38687" y="34910"/>
                  </a:cubicBezTo>
                  <a:cubicBezTo>
                    <a:pt x="37388" y="36148"/>
                    <a:pt x="35947" y="37224"/>
                    <a:pt x="34384" y="38096"/>
                  </a:cubicBezTo>
                  <a:cubicBezTo>
                    <a:pt x="32091" y="39416"/>
                    <a:pt x="29594" y="40370"/>
                    <a:pt x="26996" y="40776"/>
                  </a:cubicBezTo>
                  <a:cubicBezTo>
                    <a:pt x="25915" y="40954"/>
                    <a:pt x="24817" y="41047"/>
                    <a:pt x="23720" y="41047"/>
                  </a:cubicBezTo>
                  <a:cubicBezTo>
                    <a:pt x="22200" y="41047"/>
                    <a:pt x="20684" y="40869"/>
                    <a:pt x="19222" y="40491"/>
                  </a:cubicBezTo>
                  <a:cubicBezTo>
                    <a:pt x="17619" y="40086"/>
                    <a:pt x="16096" y="39517"/>
                    <a:pt x="14655" y="38746"/>
                  </a:cubicBezTo>
                  <a:cubicBezTo>
                    <a:pt x="13214" y="37995"/>
                    <a:pt x="11874" y="37061"/>
                    <a:pt x="10656" y="35965"/>
                  </a:cubicBezTo>
                  <a:cubicBezTo>
                    <a:pt x="8221" y="33773"/>
                    <a:pt x="6313" y="30972"/>
                    <a:pt x="5095" y="27907"/>
                  </a:cubicBezTo>
                  <a:cubicBezTo>
                    <a:pt x="3897" y="24903"/>
                    <a:pt x="3085" y="21777"/>
                    <a:pt x="2659" y="18550"/>
                  </a:cubicBezTo>
                  <a:cubicBezTo>
                    <a:pt x="2253" y="15322"/>
                    <a:pt x="2233" y="12014"/>
                    <a:pt x="2639" y="8726"/>
                  </a:cubicBezTo>
                  <a:cubicBezTo>
                    <a:pt x="2882" y="6696"/>
                    <a:pt x="2943" y="4626"/>
                    <a:pt x="3146" y="2555"/>
                  </a:cubicBezTo>
                  <a:cubicBezTo>
                    <a:pt x="3207" y="1784"/>
                    <a:pt x="3146" y="1053"/>
                    <a:pt x="2050" y="282"/>
                  </a:cubicBezTo>
                  <a:cubicBezTo>
                    <a:pt x="1624" y="1033"/>
                    <a:pt x="1340" y="1642"/>
                    <a:pt x="1177" y="2312"/>
                  </a:cubicBezTo>
                  <a:cubicBezTo>
                    <a:pt x="142" y="6229"/>
                    <a:pt x="183" y="10289"/>
                    <a:pt x="61" y="14348"/>
                  </a:cubicBezTo>
                  <a:cubicBezTo>
                    <a:pt x="0" y="15647"/>
                    <a:pt x="61" y="16926"/>
                    <a:pt x="183" y="18205"/>
                  </a:cubicBezTo>
                  <a:cubicBezTo>
                    <a:pt x="325" y="19504"/>
                    <a:pt x="508" y="20783"/>
                    <a:pt x="792" y="22041"/>
                  </a:cubicBezTo>
                  <a:cubicBezTo>
                    <a:pt x="1076" y="23320"/>
                    <a:pt x="1401" y="24578"/>
                    <a:pt x="1827" y="25816"/>
                  </a:cubicBezTo>
                  <a:cubicBezTo>
                    <a:pt x="2030" y="26425"/>
                    <a:pt x="2273" y="27034"/>
                    <a:pt x="2476" y="27643"/>
                  </a:cubicBezTo>
                  <a:cubicBezTo>
                    <a:pt x="2598" y="27948"/>
                    <a:pt x="2740" y="28252"/>
                    <a:pt x="2842" y="28557"/>
                  </a:cubicBezTo>
                  <a:cubicBezTo>
                    <a:pt x="2964" y="28861"/>
                    <a:pt x="3085" y="29165"/>
                    <a:pt x="3227" y="29470"/>
                  </a:cubicBezTo>
                  <a:cubicBezTo>
                    <a:pt x="4689" y="32839"/>
                    <a:pt x="6881" y="35985"/>
                    <a:pt x="9784" y="38441"/>
                  </a:cubicBezTo>
                  <a:cubicBezTo>
                    <a:pt x="11225" y="39659"/>
                    <a:pt x="12849" y="40694"/>
                    <a:pt x="14594" y="41466"/>
                  </a:cubicBezTo>
                  <a:cubicBezTo>
                    <a:pt x="16340" y="42257"/>
                    <a:pt x="18187" y="42785"/>
                    <a:pt x="20075" y="43110"/>
                  </a:cubicBezTo>
                  <a:cubicBezTo>
                    <a:pt x="21252" y="43293"/>
                    <a:pt x="22449" y="43394"/>
                    <a:pt x="23667" y="43414"/>
                  </a:cubicBezTo>
                  <a:cubicBezTo>
                    <a:pt x="24865" y="43414"/>
                    <a:pt x="26062" y="43333"/>
                    <a:pt x="27260" y="43171"/>
                  </a:cubicBezTo>
                  <a:cubicBezTo>
                    <a:pt x="28457" y="42988"/>
                    <a:pt x="29635" y="42704"/>
                    <a:pt x="30771" y="42339"/>
                  </a:cubicBezTo>
                  <a:cubicBezTo>
                    <a:pt x="31928" y="41953"/>
                    <a:pt x="33045" y="41466"/>
                    <a:pt x="34100" y="40897"/>
                  </a:cubicBezTo>
                  <a:cubicBezTo>
                    <a:pt x="36292" y="39700"/>
                    <a:pt x="38363" y="38259"/>
                    <a:pt x="40169" y="36554"/>
                  </a:cubicBezTo>
                  <a:cubicBezTo>
                    <a:pt x="41103" y="35701"/>
                    <a:pt x="41955" y="34788"/>
                    <a:pt x="42727" y="33793"/>
                  </a:cubicBezTo>
                  <a:cubicBezTo>
                    <a:pt x="43498" y="32819"/>
                    <a:pt x="44208" y="31784"/>
                    <a:pt x="44817" y="30688"/>
                  </a:cubicBezTo>
                  <a:cubicBezTo>
                    <a:pt x="46035" y="28496"/>
                    <a:pt x="47091" y="26222"/>
                    <a:pt x="47659" y="23847"/>
                  </a:cubicBezTo>
                  <a:cubicBezTo>
                    <a:pt x="48207" y="21594"/>
                    <a:pt x="48471" y="19362"/>
                    <a:pt x="48694" y="17149"/>
                  </a:cubicBezTo>
                  <a:cubicBezTo>
                    <a:pt x="48917" y="14917"/>
                    <a:pt x="49080" y="12724"/>
                    <a:pt x="49303" y="10512"/>
                  </a:cubicBezTo>
                  <a:cubicBezTo>
                    <a:pt x="49465" y="9030"/>
                    <a:pt x="49526" y="7549"/>
                    <a:pt x="49181" y="6067"/>
                  </a:cubicBezTo>
                  <a:cubicBezTo>
                    <a:pt x="48917" y="4890"/>
                    <a:pt x="48978" y="3712"/>
                    <a:pt x="48938" y="2535"/>
                  </a:cubicBezTo>
                  <a:cubicBezTo>
                    <a:pt x="48917" y="1703"/>
                    <a:pt x="49100" y="789"/>
                    <a:pt x="48410" y="18"/>
                  </a:cubicBezTo>
                  <a:cubicBezTo>
                    <a:pt x="48288" y="7"/>
                    <a:pt x="48174" y="1"/>
                    <a:pt x="48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3292000" y="-1656850"/>
              <a:ext cx="962650" cy="912300"/>
            </a:xfrm>
            <a:custGeom>
              <a:avLst/>
              <a:gdLst/>
              <a:ahLst/>
              <a:cxnLst/>
              <a:rect l="l" t="t" r="r" b="b"/>
              <a:pathLst>
                <a:path w="38506" h="36492" extrusionOk="0">
                  <a:moveTo>
                    <a:pt x="36862" y="1"/>
                  </a:moveTo>
                  <a:cubicBezTo>
                    <a:pt x="36159" y="1"/>
                    <a:pt x="35753" y="169"/>
                    <a:pt x="35643" y="534"/>
                  </a:cubicBezTo>
                  <a:cubicBezTo>
                    <a:pt x="35542" y="900"/>
                    <a:pt x="35339" y="1285"/>
                    <a:pt x="35440" y="1630"/>
                  </a:cubicBezTo>
                  <a:cubicBezTo>
                    <a:pt x="35866" y="3031"/>
                    <a:pt x="36151" y="4411"/>
                    <a:pt x="35927" y="5832"/>
                  </a:cubicBezTo>
                  <a:cubicBezTo>
                    <a:pt x="35806" y="6522"/>
                    <a:pt x="36029" y="7273"/>
                    <a:pt x="36090" y="8004"/>
                  </a:cubicBezTo>
                  <a:cubicBezTo>
                    <a:pt x="36191" y="9607"/>
                    <a:pt x="35704" y="11170"/>
                    <a:pt x="35927" y="12794"/>
                  </a:cubicBezTo>
                  <a:cubicBezTo>
                    <a:pt x="36130" y="14357"/>
                    <a:pt x="36009" y="15940"/>
                    <a:pt x="35623" y="17463"/>
                  </a:cubicBezTo>
                  <a:cubicBezTo>
                    <a:pt x="34973" y="20061"/>
                    <a:pt x="34263" y="22679"/>
                    <a:pt x="32944" y="25034"/>
                  </a:cubicBezTo>
                  <a:cubicBezTo>
                    <a:pt x="31523" y="27571"/>
                    <a:pt x="29493" y="29763"/>
                    <a:pt x="27118" y="31326"/>
                  </a:cubicBezTo>
                  <a:cubicBezTo>
                    <a:pt x="26225" y="31914"/>
                    <a:pt x="25291" y="32442"/>
                    <a:pt x="24317" y="32848"/>
                  </a:cubicBezTo>
                  <a:cubicBezTo>
                    <a:pt x="23363" y="33274"/>
                    <a:pt x="22348" y="33599"/>
                    <a:pt x="21333" y="33822"/>
                  </a:cubicBezTo>
                  <a:cubicBezTo>
                    <a:pt x="20384" y="34027"/>
                    <a:pt x="19436" y="34129"/>
                    <a:pt x="18487" y="34129"/>
                  </a:cubicBezTo>
                  <a:cubicBezTo>
                    <a:pt x="18400" y="34129"/>
                    <a:pt x="18314" y="34129"/>
                    <a:pt x="18228" y="34127"/>
                  </a:cubicBezTo>
                  <a:cubicBezTo>
                    <a:pt x="17193" y="34086"/>
                    <a:pt x="16157" y="33944"/>
                    <a:pt x="15183" y="33640"/>
                  </a:cubicBezTo>
                  <a:cubicBezTo>
                    <a:pt x="10251" y="32097"/>
                    <a:pt x="6415" y="27713"/>
                    <a:pt x="4831" y="22638"/>
                  </a:cubicBezTo>
                  <a:cubicBezTo>
                    <a:pt x="3268" y="17726"/>
                    <a:pt x="2619" y="12388"/>
                    <a:pt x="2680" y="6888"/>
                  </a:cubicBezTo>
                  <a:cubicBezTo>
                    <a:pt x="2700" y="5183"/>
                    <a:pt x="2416" y="3457"/>
                    <a:pt x="2193" y="1732"/>
                  </a:cubicBezTo>
                  <a:cubicBezTo>
                    <a:pt x="2132" y="1103"/>
                    <a:pt x="1868" y="494"/>
                    <a:pt x="630" y="149"/>
                  </a:cubicBezTo>
                  <a:cubicBezTo>
                    <a:pt x="406" y="839"/>
                    <a:pt x="264" y="1387"/>
                    <a:pt x="224" y="1955"/>
                  </a:cubicBezTo>
                  <a:cubicBezTo>
                    <a:pt x="1" y="5223"/>
                    <a:pt x="488" y="8410"/>
                    <a:pt x="508" y="11698"/>
                  </a:cubicBezTo>
                  <a:cubicBezTo>
                    <a:pt x="528" y="15818"/>
                    <a:pt x="1401" y="19959"/>
                    <a:pt x="2822" y="23978"/>
                  </a:cubicBezTo>
                  <a:cubicBezTo>
                    <a:pt x="3816" y="26799"/>
                    <a:pt x="5359" y="29479"/>
                    <a:pt x="7531" y="31711"/>
                  </a:cubicBezTo>
                  <a:cubicBezTo>
                    <a:pt x="8607" y="32828"/>
                    <a:pt x="9865" y="33802"/>
                    <a:pt x="11245" y="34573"/>
                  </a:cubicBezTo>
                  <a:cubicBezTo>
                    <a:pt x="12626" y="35345"/>
                    <a:pt x="14148" y="35933"/>
                    <a:pt x="15731" y="36218"/>
                  </a:cubicBezTo>
                  <a:cubicBezTo>
                    <a:pt x="16684" y="36402"/>
                    <a:pt x="17649" y="36491"/>
                    <a:pt x="18612" y="36491"/>
                  </a:cubicBezTo>
                  <a:cubicBezTo>
                    <a:pt x="21672" y="36491"/>
                    <a:pt x="24713" y="35590"/>
                    <a:pt x="27260" y="33985"/>
                  </a:cubicBezTo>
                  <a:cubicBezTo>
                    <a:pt x="30772" y="31793"/>
                    <a:pt x="33695" y="28667"/>
                    <a:pt x="35460" y="25034"/>
                  </a:cubicBezTo>
                  <a:cubicBezTo>
                    <a:pt x="36354" y="23207"/>
                    <a:pt x="37186" y="21360"/>
                    <a:pt x="37612" y="19411"/>
                  </a:cubicBezTo>
                  <a:cubicBezTo>
                    <a:pt x="38424" y="15717"/>
                    <a:pt x="38302" y="12043"/>
                    <a:pt x="38465" y="8450"/>
                  </a:cubicBezTo>
                  <a:cubicBezTo>
                    <a:pt x="38505" y="7253"/>
                    <a:pt x="38485" y="6055"/>
                    <a:pt x="38079" y="4878"/>
                  </a:cubicBezTo>
                  <a:cubicBezTo>
                    <a:pt x="37734" y="3924"/>
                    <a:pt x="37754" y="2990"/>
                    <a:pt x="37693" y="2036"/>
                  </a:cubicBezTo>
                  <a:cubicBezTo>
                    <a:pt x="37632" y="1367"/>
                    <a:pt x="37795" y="636"/>
                    <a:pt x="37105" y="7"/>
                  </a:cubicBezTo>
                  <a:cubicBezTo>
                    <a:pt x="37020" y="3"/>
                    <a:pt x="36939" y="1"/>
                    <a:pt x="36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481275" y="-1621675"/>
              <a:ext cx="627725" cy="705475"/>
            </a:xfrm>
            <a:custGeom>
              <a:avLst/>
              <a:gdLst/>
              <a:ahLst/>
              <a:cxnLst/>
              <a:rect l="l" t="t" r="r" b="b"/>
              <a:pathLst>
                <a:path w="25109" h="28219" extrusionOk="0">
                  <a:moveTo>
                    <a:pt x="1381" y="0"/>
                  </a:moveTo>
                  <a:cubicBezTo>
                    <a:pt x="1036" y="447"/>
                    <a:pt x="812" y="832"/>
                    <a:pt x="691" y="1238"/>
                  </a:cubicBezTo>
                  <a:cubicBezTo>
                    <a:pt x="1" y="3613"/>
                    <a:pt x="325" y="6029"/>
                    <a:pt x="122" y="8424"/>
                  </a:cubicBezTo>
                  <a:cubicBezTo>
                    <a:pt x="1" y="9946"/>
                    <a:pt x="82" y="11468"/>
                    <a:pt x="204" y="12970"/>
                  </a:cubicBezTo>
                  <a:lnTo>
                    <a:pt x="609" y="17558"/>
                  </a:lnTo>
                  <a:cubicBezTo>
                    <a:pt x="691" y="18654"/>
                    <a:pt x="894" y="19790"/>
                    <a:pt x="1259" y="20907"/>
                  </a:cubicBezTo>
                  <a:cubicBezTo>
                    <a:pt x="1442" y="21455"/>
                    <a:pt x="1685" y="22003"/>
                    <a:pt x="1969" y="22551"/>
                  </a:cubicBezTo>
                  <a:cubicBezTo>
                    <a:pt x="2112" y="22815"/>
                    <a:pt x="2274" y="23079"/>
                    <a:pt x="2436" y="23342"/>
                  </a:cubicBezTo>
                  <a:lnTo>
                    <a:pt x="2984" y="24073"/>
                  </a:lnTo>
                  <a:cubicBezTo>
                    <a:pt x="4527" y="25961"/>
                    <a:pt x="6719" y="27240"/>
                    <a:pt x="9053" y="27848"/>
                  </a:cubicBezTo>
                  <a:cubicBezTo>
                    <a:pt x="10010" y="28084"/>
                    <a:pt x="11009" y="28219"/>
                    <a:pt x="12018" y="28219"/>
                  </a:cubicBezTo>
                  <a:cubicBezTo>
                    <a:pt x="12571" y="28219"/>
                    <a:pt x="13127" y="28178"/>
                    <a:pt x="13681" y="28092"/>
                  </a:cubicBezTo>
                  <a:cubicBezTo>
                    <a:pt x="14067" y="28011"/>
                    <a:pt x="14452" y="27930"/>
                    <a:pt x="14838" y="27828"/>
                  </a:cubicBezTo>
                  <a:cubicBezTo>
                    <a:pt x="15224" y="27686"/>
                    <a:pt x="15609" y="27585"/>
                    <a:pt x="15975" y="27402"/>
                  </a:cubicBezTo>
                  <a:cubicBezTo>
                    <a:pt x="16706" y="27097"/>
                    <a:pt x="17375" y="26692"/>
                    <a:pt x="17984" y="26204"/>
                  </a:cubicBezTo>
                  <a:cubicBezTo>
                    <a:pt x="19263" y="25230"/>
                    <a:pt x="20379" y="24093"/>
                    <a:pt x="21313" y="22835"/>
                  </a:cubicBezTo>
                  <a:cubicBezTo>
                    <a:pt x="22247" y="21597"/>
                    <a:pt x="22998" y="20217"/>
                    <a:pt x="23505" y="18775"/>
                  </a:cubicBezTo>
                  <a:cubicBezTo>
                    <a:pt x="23992" y="17334"/>
                    <a:pt x="24479" y="15913"/>
                    <a:pt x="24642" y="14452"/>
                  </a:cubicBezTo>
                  <a:cubicBezTo>
                    <a:pt x="24784" y="13072"/>
                    <a:pt x="24784" y="11732"/>
                    <a:pt x="24784" y="10413"/>
                  </a:cubicBezTo>
                  <a:cubicBezTo>
                    <a:pt x="24784" y="9073"/>
                    <a:pt x="24804" y="7774"/>
                    <a:pt x="24946" y="6495"/>
                  </a:cubicBezTo>
                  <a:cubicBezTo>
                    <a:pt x="25068" y="5623"/>
                    <a:pt x="25109" y="4750"/>
                    <a:pt x="24804" y="3857"/>
                  </a:cubicBezTo>
                  <a:cubicBezTo>
                    <a:pt x="24540" y="3126"/>
                    <a:pt x="24642" y="2436"/>
                    <a:pt x="24662" y="1746"/>
                  </a:cubicBezTo>
                  <a:cubicBezTo>
                    <a:pt x="24682" y="1238"/>
                    <a:pt x="24926" y="731"/>
                    <a:pt x="24277" y="203"/>
                  </a:cubicBezTo>
                  <a:cubicBezTo>
                    <a:pt x="23990" y="154"/>
                    <a:pt x="23742" y="129"/>
                    <a:pt x="23534" y="129"/>
                  </a:cubicBezTo>
                  <a:cubicBezTo>
                    <a:pt x="23138" y="129"/>
                    <a:pt x="22888" y="220"/>
                    <a:pt x="22795" y="406"/>
                  </a:cubicBezTo>
                  <a:cubicBezTo>
                    <a:pt x="22653" y="670"/>
                    <a:pt x="22409" y="914"/>
                    <a:pt x="22490" y="1177"/>
                  </a:cubicBezTo>
                  <a:cubicBezTo>
                    <a:pt x="22774" y="2253"/>
                    <a:pt x="22917" y="3309"/>
                    <a:pt x="22572" y="4324"/>
                  </a:cubicBezTo>
                  <a:cubicBezTo>
                    <a:pt x="22409" y="4831"/>
                    <a:pt x="22592" y="5420"/>
                    <a:pt x="22612" y="5968"/>
                  </a:cubicBezTo>
                  <a:cubicBezTo>
                    <a:pt x="22653" y="7165"/>
                    <a:pt x="22125" y="8322"/>
                    <a:pt x="22389" y="9540"/>
                  </a:cubicBezTo>
                  <a:cubicBezTo>
                    <a:pt x="22653" y="10738"/>
                    <a:pt x="22632" y="11895"/>
                    <a:pt x="22429" y="13031"/>
                  </a:cubicBezTo>
                  <a:cubicBezTo>
                    <a:pt x="22084" y="14980"/>
                    <a:pt x="21861" y="16969"/>
                    <a:pt x="21090" y="18796"/>
                  </a:cubicBezTo>
                  <a:cubicBezTo>
                    <a:pt x="20278" y="20765"/>
                    <a:pt x="18959" y="22531"/>
                    <a:pt x="17335" y="23809"/>
                  </a:cubicBezTo>
                  <a:cubicBezTo>
                    <a:pt x="16746" y="24276"/>
                    <a:pt x="16097" y="24682"/>
                    <a:pt x="15427" y="25027"/>
                  </a:cubicBezTo>
                  <a:cubicBezTo>
                    <a:pt x="15082" y="25189"/>
                    <a:pt x="14737" y="25332"/>
                    <a:pt x="14371" y="25433"/>
                  </a:cubicBezTo>
                  <a:cubicBezTo>
                    <a:pt x="14026" y="25575"/>
                    <a:pt x="13661" y="25636"/>
                    <a:pt x="13296" y="25717"/>
                  </a:cubicBezTo>
                  <a:cubicBezTo>
                    <a:pt x="12808" y="25805"/>
                    <a:pt x="12312" y="25850"/>
                    <a:pt x="11816" y="25850"/>
                  </a:cubicBezTo>
                  <a:cubicBezTo>
                    <a:pt x="10824" y="25850"/>
                    <a:pt x="9831" y="25670"/>
                    <a:pt x="8911" y="25291"/>
                  </a:cubicBezTo>
                  <a:cubicBezTo>
                    <a:pt x="7186" y="24621"/>
                    <a:pt x="5603" y="23566"/>
                    <a:pt x="4547" y="22104"/>
                  </a:cubicBezTo>
                  <a:cubicBezTo>
                    <a:pt x="4385" y="21922"/>
                    <a:pt x="4283" y="21739"/>
                    <a:pt x="4162" y="21536"/>
                  </a:cubicBezTo>
                  <a:lnTo>
                    <a:pt x="3999" y="21252"/>
                  </a:lnTo>
                  <a:lnTo>
                    <a:pt x="3837" y="20947"/>
                  </a:lnTo>
                  <a:cubicBezTo>
                    <a:pt x="3654" y="20541"/>
                    <a:pt x="3492" y="20115"/>
                    <a:pt x="3350" y="19669"/>
                  </a:cubicBezTo>
                  <a:cubicBezTo>
                    <a:pt x="3086" y="18775"/>
                    <a:pt x="2944" y="17821"/>
                    <a:pt x="2883" y="16847"/>
                  </a:cubicBezTo>
                  <a:cubicBezTo>
                    <a:pt x="2822" y="15873"/>
                    <a:pt x="2781" y="14899"/>
                    <a:pt x="2720" y="13904"/>
                  </a:cubicBezTo>
                  <a:lnTo>
                    <a:pt x="2517" y="10920"/>
                  </a:lnTo>
                  <a:cubicBezTo>
                    <a:pt x="2416" y="8951"/>
                    <a:pt x="2375" y="6962"/>
                    <a:pt x="2599" y="4973"/>
                  </a:cubicBezTo>
                  <a:cubicBezTo>
                    <a:pt x="2761" y="3755"/>
                    <a:pt x="2639" y="2517"/>
                    <a:pt x="2680" y="1299"/>
                  </a:cubicBezTo>
                  <a:cubicBezTo>
                    <a:pt x="2680" y="832"/>
                    <a:pt x="2558" y="406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433B9E61-FFFE-4EBD-A89C-3DF112796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77774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90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2"/>
          <p:cNvSpPr/>
          <p:nvPr/>
        </p:nvSpPr>
        <p:spPr>
          <a:xfrm>
            <a:off x="850786" y="1383425"/>
            <a:ext cx="3730500" cy="34077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2"/>
          <p:cNvSpPr/>
          <p:nvPr/>
        </p:nvSpPr>
        <p:spPr>
          <a:xfrm flipH="1">
            <a:off x="4581088" y="1383425"/>
            <a:ext cx="3730500" cy="34077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p32"/>
          <p:cNvSpPr/>
          <p:nvPr/>
        </p:nvSpPr>
        <p:spPr>
          <a:xfrm flipH="1">
            <a:off x="4734875" y="1383425"/>
            <a:ext cx="3730500" cy="3407700"/>
          </a:xfrm>
          <a:prstGeom prst="teardrop">
            <a:avLst>
              <a:gd name="adj" fmla="val 10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2"/>
          <p:cNvSpPr/>
          <p:nvPr/>
        </p:nvSpPr>
        <p:spPr>
          <a:xfrm>
            <a:off x="676275" y="1383425"/>
            <a:ext cx="3730500" cy="3407700"/>
          </a:xfrm>
          <a:prstGeom prst="teardrop">
            <a:avLst>
              <a:gd name="adj" fmla="val 10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Srednjoškolski sustav</a:t>
            </a:r>
            <a:endParaRPr dirty="0"/>
          </a:p>
        </p:txBody>
      </p:sp>
      <p:sp>
        <p:nvSpPr>
          <p:cNvPr id="539" name="Google Shape;539;p32"/>
          <p:cNvSpPr txBox="1">
            <a:spLocks noGrp="1"/>
          </p:cNvSpPr>
          <p:nvPr>
            <p:ph type="subTitle" idx="3"/>
          </p:nvPr>
        </p:nvSpPr>
        <p:spPr>
          <a:xfrm>
            <a:off x="956508" y="2638339"/>
            <a:ext cx="3361703" cy="13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Likovne, plesne i glazbene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Provjera specifične darovitosti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Završavaju se izradom i obranom završnog rada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U slučaju želje za nastavkom školovanja, potrebno završiti državnu maturu.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540" name="Google Shape;540;p32"/>
          <p:cNvSpPr txBox="1">
            <a:spLocks noGrp="1"/>
          </p:cNvSpPr>
          <p:nvPr>
            <p:ph type="subTitle" idx="1"/>
          </p:nvPr>
        </p:nvSpPr>
        <p:spPr>
          <a:xfrm>
            <a:off x="1392810" y="1590065"/>
            <a:ext cx="29445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Umjetničke škole</a:t>
            </a:r>
            <a:endParaRPr dirty="0"/>
          </a:p>
        </p:txBody>
      </p:sp>
      <p:sp>
        <p:nvSpPr>
          <p:cNvPr id="541" name="Google Shape;541;p32"/>
          <p:cNvSpPr txBox="1">
            <a:spLocks noGrp="1"/>
          </p:cNvSpPr>
          <p:nvPr>
            <p:ph type="subTitle" idx="2"/>
          </p:nvPr>
        </p:nvSpPr>
        <p:spPr>
          <a:xfrm>
            <a:off x="4318211" y="1487209"/>
            <a:ext cx="29445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Gimnazije   </a:t>
            </a:r>
            <a:endParaRPr dirty="0"/>
          </a:p>
        </p:txBody>
      </p:sp>
      <p:sp>
        <p:nvSpPr>
          <p:cNvPr id="542" name="Google Shape;542;p32"/>
          <p:cNvSpPr txBox="1">
            <a:spLocks noGrp="1"/>
          </p:cNvSpPr>
          <p:nvPr>
            <p:ph type="subTitle" idx="4"/>
          </p:nvPr>
        </p:nvSpPr>
        <p:spPr>
          <a:xfrm>
            <a:off x="4849992" y="2746071"/>
            <a:ext cx="3337500" cy="13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Traju 4 godine.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Obavezna državna matura.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Daju širok spektar znanja, a cilj je osposobljavanje za daljnje školovanje.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Dijele se na: opće, jezične, klasične, prirodoslovne i prirodoslovno – matematičke.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43" name="Google Shape;543;p32"/>
          <p:cNvGrpSpPr/>
          <p:nvPr/>
        </p:nvGrpSpPr>
        <p:grpSpPr>
          <a:xfrm rot="1819364">
            <a:off x="1120656" y="1383425"/>
            <a:ext cx="202689" cy="640100"/>
            <a:chOff x="2550073" y="1749490"/>
            <a:chExt cx="171451" cy="548642"/>
          </a:xfrm>
        </p:grpSpPr>
        <p:sp>
          <p:nvSpPr>
            <p:cNvPr id="544" name="Google Shape;544;p32"/>
            <p:cNvSpPr/>
            <p:nvPr/>
          </p:nvSpPr>
          <p:spPr>
            <a:xfrm>
              <a:off x="2581300" y="1962150"/>
              <a:ext cx="91275" cy="327720"/>
            </a:xfrm>
            <a:custGeom>
              <a:avLst/>
              <a:gdLst/>
              <a:ahLst/>
              <a:cxnLst/>
              <a:rect l="l" t="t" r="r" b="b"/>
              <a:pathLst>
                <a:path w="2344" h="8802" extrusionOk="0">
                  <a:moveTo>
                    <a:pt x="409" y="0"/>
                  </a:moveTo>
                  <a:cubicBezTo>
                    <a:pt x="322" y="423"/>
                    <a:pt x="212" y="1052"/>
                    <a:pt x="140" y="1815"/>
                  </a:cubicBezTo>
                  <a:cubicBezTo>
                    <a:pt x="101" y="2175"/>
                    <a:pt x="77" y="2559"/>
                    <a:pt x="63" y="2967"/>
                  </a:cubicBezTo>
                  <a:cubicBezTo>
                    <a:pt x="1" y="4733"/>
                    <a:pt x="188" y="6893"/>
                    <a:pt x="1109" y="8765"/>
                  </a:cubicBezTo>
                  <a:cubicBezTo>
                    <a:pt x="1121" y="8789"/>
                    <a:pt x="1145" y="8801"/>
                    <a:pt x="1169" y="8801"/>
                  </a:cubicBezTo>
                  <a:cubicBezTo>
                    <a:pt x="1193" y="8801"/>
                    <a:pt x="1217" y="8789"/>
                    <a:pt x="1229" y="8765"/>
                  </a:cubicBezTo>
                  <a:cubicBezTo>
                    <a:pt x="2151" y="6889"/>
                    <a:pt x="2343" y="4733"/>
                    <a:pt x="2281" y="2967"/>
                  </a:cubicBezTo>
                  <a:cubicBezTo>
                    <a:pt x="2266" y="2564"/>
                    <a:pt x="2237" y="2180"/>
                    <a:pt x="2204" y="1820"/>
                  </a:cubicBezTo>
                  <a:cubicBezTo>
                    <a:pt x="2127" y="1052"/>
                    <a:pt x="2021" y="423"/>
                    <a:pt x="1935" y="0"/>
                  </a:cubicBezTo>
                  <a:cubicBezTo>
                    <a:pt x="1743" y="96"/>
                    <a:pt x="1532" y="154"/>
                    <a:pt x="1321" y="168"/>
                  </a:cubicBezTo>
                  <a:lnTo>
                    <a:pt x="1057" y="168"/>
                  </a:lnTo>
                  <a:cubicBezTo>
                    <a:pt x="831" y="159"/>
                    <a:pt x="610" y="101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2581300" y="1972150"/>
              <a:ext cx="65450" cy="317730"/>
            </a:xfrm>
            <a:custGeom>
              <a:avLst/>
              <a:gdLst/>
              <a:ahLst/>
              <a:cxnLst/>
              <a:rect l="l" t="t" r="r" b="b"/>
              <a:pathLst>
                <a:path w="1681" h="8802" extrusionOk="0">
                  <a:moveTo>
                    <a:pt x="409" y="0"/>
                  </a:moveTo>
                  <a:cubicBezTo>
                    <a:pt x="322" y="423"/>
                    <a:pt x="212" y="1052"/>
                    <a:pt x="140" y="1815"/>
                  </a:cubicBezTo>
                  <a:cubicBezTo>
                    <a:pt x="101" y="2175"/>
                    <a:pt x="77" y="2559"/>
                    <a:pt x="63" y="2967"/>
                  </a:cubicBezTo>
                  <a:cubicBezTo>
                    <a:pt x="1" y="4733"/>
                    <a:pt x="188" y="6889"/>
                    <a:pt x="1109" y="8765"/>
                  </a:cubicBezTo>
                  <a:cubicBezTo>
                    <a:pt x="1121" y="8789"/>
                    <a:pt x="1145" y="8801"/>
                    <a:pt x="1169" y="8801"/>
                  </a:cubicBezTo>
                  <a:cubicBezTo>
                    <a:pt x="1193" y="8801"/>
                    <a:pt x="1217" y="8789"/>
                    <a:pt x="1229" y="8765"/>
                  </a:cubicBezTo>
                  <a:cubicBezTo>
                    <a:pt x="1402" y="8410"/>
                    <a:pt x="1551" y="8045"/>
                    <a:pt x="1681" y="7671"/>
                  </a:cubicBezTo>
                  <a:cubicBezTo>
                    <a:pt x="1143" y="6087"/>
                    <a:pt x="1028" y="4397"/>
                    <a:pt x="1081" y="2967"/>
                  </a:cubicBezTo>
                  <a:cubicBezTo>
                    <a:pt x="1100" y="2559"/>
                    <a:pt x="1124" y="2175"/>
                    <a:pt x="1157" y="1815"/>
                  </a:cubicBezTo>
                  <a:cubicBezTo>
                    <a:pt x="1225" y="1143"/>
                    <a:pt x="1321" y="571"/>
                    <a:pt x="1397" y="159"/>
                  </a:cubicBezTo>
                  <a:cubicBezTo>
                    <a:pt x="1373" y="159"/>
                    <a:pt x="1345" y="163"/>
                    <a:pt x="1321" y="163"/>
                  </a:cubicBezTo>
                  <a:lnTo>
                    <a:pt x="1057" y="163"/>
                  </a:lnTo>
                  <a:cubicBezTo>
                    <a:pt x="831" y="154"/>
                    <a:pt x="610" y="101"/>
                    <a:pt x="409" y="0"/>
                  </a:cubicBezTo>
                  <a:close/>
                </a:path>
              </a:pathLst>
            </a:custGeom>
            <a:solidFill>
              <a:srgbClr val="0D2C42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2554940" y="1757594"/>
              <a:ext cx="160626" cy="214563"/>
            </a:xfrm>
            <a:custGeom>
              <a:avLst/>
              <a:gdLst/>
              <a:ahLst/>
              <a:cxnLst/>
              <a:rect l="l" t="t" r="r" b="b"/>
              <a:pathLst>
                <a:path w="4125" h="5454" extrusionOk="0">
                  <a:moveTo>
                    <a:pt x="3734" y="0"/>
                  </a:moveTo>
                  <a:cubicBezTo>
                    <a:pt x="3148" y="0"/>
                    <a:pt x="2568" y="159"/>
                    <a:pt x="2065" y="461"/>
                  </a:cubicBezTo>
                  <a:cubicBezTo>
                    <a:pt x="687" y="1287"/>
                    <a:pt x="188" y="2923"/>
                    <a:pt x="188" y="2923"/>
                  </a:cubicBezTo>
                  <a:cubicBezTo>
                    <a:pt x="140" y="3077"/>
                    <a:pt x="106" y="3240"/>
                    <a:pt x="92" y="3403"/>
                  </a:cubicBezTo>
                  <a:cubicBezTo>
                    <a:pt x="1" y="4459"/>
                    <a:pt x="702" y="5405"/>
                    <a:pt x="1729" y="5453"/>
                  </a:cubicBezTo>
                  <a:lnTo>
                    <a:pt x="1993" y="5453"/>
                  </a:lnTo>
                  <a:cubicBezTo>
                    <a:pt x="2511" y="5419"/>
                    <a:pt x="2986" y="5141"/>
                    <a:pt x="3260" y="4699"/>
                  </a:cubicBezTo>
                  <a:cubicBezTo>
                    <a:pt x="3529" y="4287"/>
                    <a:pt x="3610" y="3778"/>
                    <a:pt x="3495" y="3303"/>
                  </a:cubicBezTo>
                  <a:cubicBezTo>
                    <a:pt x="3476" y="3221"/>
                    <a:pt x="3447" y="3139"/>
                    <a:pt x="3418" y="3063"/>
                  </a:cubicBezTo>
                  <a:cubicBezTo>
                    <a:pt x="3337" y="2861"/>
                    <a:pt x="3236" y="2674"/>
                    <a:pt x="3198" y="2453"/>
                  </a:cubicBezTo>
                  <a:cubicBezTo>
                    <a:pt x="3150" y="2151"/>
                    <a:pt x="3178" y="1839"/>
                    <a:pt x="3274" y="1551"/>
                  </a:cubicBezTo>
                  <a:cubicBezTo>
                    <a:pt x="3380" y="1253"/>
                    <a:pt x="3529" y="974"/>
                    <a:pt x="3716" y="720"/>
                  </a:cubicBezTo>
                  <a:cubicBezTo>
                    <a:pt x="3759" y="662"/>
                    <a:pt x="3899" y="461"/>
                    <a:pt x="4033" y="288"/>
                  </a:cubicBezTo>
                  <a:cubicBezTo>
                    <a:pt x="4124" y="178"/>
                    <a:pt x="4047" y="10"/>
                    <a:pt x="3903" y="5"/>
                  </a:cubicBezTo>
                  <a:cubicBezTo>
                    <a:pt x="3847" y="2"/>
                    <a:pt x="3790" y="0"/>
                    <a:pt x="3734" y="0"/>
                  </a:cubicBezTo>
                  <a:close/>
                </a:path>
              </a:pathLst>
            </a:custGeom>
            <a:solidFill>
              <a:srgbClr val="0D2C42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586170" y="1757594"/>
              <a:ext cx="129396" cy="188873"/>
            </a:xfrm>
            <a:custGeom>
              <a:avLst/>
              <a:gdLst/>
              <a:ahLst/>
              <a:cxnLst/>
              <a:rect l="l" t="t" r="r" b="b"/>
              <a:pathLst>
                <a:path w="3323" h="4801" extrusionOk="0">
                  <a:moveTo>
                    <a:pt x="2932" y="0"/>
                  </a:moveTo>
                  <a:cubicBezTo>
                    <a:pt x="2346" y="0"/>
                    <a:pt x="1766" y="159"/>
                    <a:pt x="1263" y="461"/>
                  </a:cubicBezTo>
                  <a:cubicBezTo>
                    <a:pt x="783" y="984"/>
                    <a:pt x="418" y="1599"/>
                    <a:pt x="192" y="2266"/>
                  </a:cubicBezTo>
                  <a:cubicBezTo>
                    <a:pt x="140" y="2419"/>
                    <a:pt x="106" y="2583"/>
                    <a:pt x="92" y="2746"/>
                  </a:cubicBezTo>
                  <a:cubicBezTo>
                    <a:pt x="0" y="3807"/>
                    <a:pt x="701" y="4752"/>
                    <a:pt x="1733" y="4800"/>
                  </a:cubicBezTo>
                  <a:lnTo>
                    <a:pt x="1992" y="4800"/>
                  </a:lnTo>
                  <a:cubicBezTo>
                    <a:pt x="2151" y="4786"/>
                    <a:pt x="2309" y="4757"/>
                    <a:pt x="2458" y="4699"/>
                  </a:cubicBezTo>
                  <a:cubicBezTo>
                    <a:pt x="2727" y="4287"/>
                    <a:pt x="2808" y="3778"/>
                    <a:pt x="2693" y="3303"/>
                  </a:cubicBezTo>
                  <a:cubicBezTo>
                    <a:pt x="2674" y="3221"/>
                    <a:pt x="2645" y="3139"/>
                    <a:pt x="2616" y="3063"/>
                  </a:cubicBezTo>
                  <a:cubicBezTo>
                    <a:pt x="2535" y="2861"/>
                    <a:pt x="2434" y="2674"/>
                    <a:pt x="2396" y="2453"/>
                  </a:cubicBezTo>
                  <a:cubicBezTo>
                    <a:pt x="2348" y="2151"/>
                    <a:pt x="2376" y="1839"/>
                    <a:pt x="2472" y="1551"/>
                  </a:cubicBezTo>
                  <a:cubicBezTo>
                    <a:pt x="2578" y="1253"/>
                    <a:pt x="2727" y="974"/>
                    <a:pt x="2914" y="720"/>
                  </a:cubicBezTo>
                  <a:cubicBezTo>
                    <a:pt x="2957" y="662"/>
                    <a:pt x="3097" y="461"/>
                    <a:pt x="3231" y="288"/>
                  </a:cubicBezTo>
                  <a:cubicBezTo>
                    <a:pt x="3322" y="178"/>
                    <a:pt x="3245" y="10"/>
                    <a:pt x="3101" y="5"/>
                  </a:cubicBezTo>
                  <a:cubicBezTo>
                    <a:pt x="3045" y="2"/>
                    <a:pt x="2988" y="0"/>
                    <a:pt x="2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583561" y="2014959"/>
              <a:ext cx="86368" cy="45360"/>
            </a:xfrm>
            <a:custGeom>
              <a:avLst/>
              <a:gdLst/>
              <a:ahLst/>
              <a:cxnLst/>
              <a:rect l="l" t="t" r="r" b="b"/>
              <a:pathLst>
                <a:path w="2218" h="1153" extrusionOk="0">
                  <a:moveTo>
                    <a:pt x="77" y="1"/>
                  </a:moveTo>
                  <a:cubicBezTo>
                    <a:pt x="43" y="356"/>
                    <a:pt x="15" y="745"/>
                    <a:pt x="0" y="1153"/>
                  </a:cubicBezTo>
                  <a:lnTo>
                    <a:pt x="2218" y="1153"/>
                  </a:lnTo>
                  <a:cubicBezTo>
                    <a:pt x="2203" y="745"/>
                    <a:pt x="2179" y="361"/>
                    <a:pt x="2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583561" y="2014959"/>
              <a:ext cx="42833" cy="45360"/>
            </a:xfrm>
            <a:custGeom>
              <a:avLst/>
              <a:gdLst/>
              <a:ahLst/>
              <a:cxnLst/>
              <a:rect l="l" t="t" r="r" b="b"/>
              <a:pathLst>
                <a:path w="1100" h="1153" extrusionOk="0">
                  <a:moveTo>
                    <a:pt x="82" y="1"/>
                  </a:moveTo>
                  <a:cubicBezTo>
                    <a:pt x="43" y="356"/>
                    <a:pt x="15" y="745"/>
                    <a:pt x="0" y="1153"/>
                  </a:cubicBezTo>
                  <a:lnTo>
                    <a:pt x="1023" y="1153"/>
                  </a:lnTo>
                  <a:cubicBezTo>
                    <a:pt x="1042" y="745"/>
                    <a:pt x="1066" y="361"/>
                    <a:pt x="1099" y="1"/>
                  </a:cubicBezTo>
                  <a:close/>
                </a:path>
              </a:pathLst>
            </a:custGeom>
            <a:solidFill>
              <a:srgbClr val="0D2C42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550073" y="1749490"/>
              <a:ext cx="171451" cy="548642"/>
            </a:xfrm>
            <a:custGeom>
              <a:avLst/>
              <a:gdLst/>
              <a:ahLst/>
              <a:cxnLst/>
              <a:rect l="l" t="t" r="r" b="b"/>
              <a:pathLst>
                <a:path w="4403" h="13946" extrusionOk="0">
                  <a:moveTo>
                    <a:pt x="3862" y="0"/>
                  </a:moveTo>
                  <a:cubicBezTo>
                    <a:pt x="2969" y="0"/>
                    <a:pt x="2109" y="342"/>
                    <a:pt x="1455" y="960"/>
                  </a:cubicBezTo>
                  <a:cubicBezTo>
                    <a:pt x="884" y="1483"/>
                    <a:pt x="524" y="2117"/>
                    <a:pt x="323" y="2553"/>
                  </a:cubicBezTo>
                  <a:cubicBezTo>
                    <a:pt x="244" y="2717"/>
                    <a:pt x="380" y="2848"/>
                    <a:pt x="515" y="2848"/>
                  </a:cubicBezTo>
                  <a:cubicBezTo>
                    <a:pt x="587" y="2848"/>
                    <a:pt x="657" y="2812"/>
                    <a:pt x="697" y="2726"/>
                  </a:cubicBezTo>
                  <a:cubicBezTo>
                    <a:pt x="1329" y="1376"/>
                    <a:pt x="2390" y="417"/>
                    <a:pt x="3911" y="417"/>
                  </a:cubicBezTo>
                  <a:cubicBezTo>
                    <a:pt x="3926" y="417"/>
                    <a:pt x="3941" y="417"/>
                    <a:pt x="3956" y="417"/>
                  </a:cubicBezTo>
                  <a:cubicBezTo>
                    <a:pt x="3625" y="844"/>
                    <a:pt x="3351" y="1248"/>
                    <a:pt x="3203" y="1694"/>
                  </a:cubicBezTo>
                  <a:cubicBezTo>
                    <a:pt x="2929" y="2539"/>
                    <a:pt x="3227" y="3043"/>
                    <a:pt x="3351" y="3345"/>
                  </a:cubicBezTo>
                  <a:cubicBezTo>
                    <a:pt x="3740" y="4305"/>
                    <a:pt x="3097" y="5385"/>
                    <a:pt x="2103" y="5453"/>
                  </a:cubicBezTo>
                  <a:cubicBezTo>
                    <a:pt x="2063" y="5453"/>
                    <a:pt x="2005" y="5457"/>
                    <a:pt x="1933" y="5457"/>
                  </a:cubicBezTo>
                  <a:cubicBezTo>
                    <a:pt x="1786" y="5457"/>
                    <a:pt x="1579" y="5439"/>
                    <a:pt x="1340" y="5333"/>
                  </a:cubicBezTo>
                  <a:cubicBezTo>
                    <a:pt x="668" y="5030"/>
                    <a:pt x="303" y="4253"/>
                    <a:pt x="443" y="3461"/>
                  </a:cubicBezTo>
                  <a:cubicBezTo>
                    <a:pt x="470" y="3306"/>
                    <a:pt x="352" y="3218"/>
                    <a:pt x="235" y="3218"/>
                  </a:cubicBezTo>
                  <a:cubicBezTo>
                    <a:pt x="145" y="3218"/>
                    <a:pt x="55" y="3271"/>
                    <a:pt x="34" y="3389"/>
                  </a:cubicBezTo>
                  <a:cubicBezTo>
                    <a:pt x="10" y="3523"/>
                    <a:pt x="1" y="3662"/>
                    <a:pt x="1" y="3797"/>
                  </a:cubicBezTo>
                  <a:cubicBezTo>
                    <a:pt x="1" y="4550"/>
                    <a:pt x="361" y="5193"/>
                    <a:pt x="884" y="5549"/>
                  </a:cubicBezTo>
                  <a:cubicBezTo>
                    <a:pt x="452" y="8222"/>
                    <a:pt x="519" y="11352"/>
                    <a:pt x="1724" y="13791"/>
                  </a:cubicBezTo>
                  <a:cubicBezTo>
                    <a:pt x="1775" y="13894"/>
                    <a:pt x="1873" y="13945"/>
                    <a:pt x="1971" y="13945"/>
                  </a:cubicBezTo>
                  <a:cubicBezTo>
                    <a:pt x="2070" y="13945"/>
                    <a:pt x="2168" y="13894"/>
                    <a:pt x="2219" y="13791"/>
                  </a:cubicBezTo>
                  <a:cubicBezTo>
                    <a:pt x="2550" y="13114"/>
                    <a:pt x="2799" y="12399"/>
                    <a:pt x="2963" y="11659"/>
                  </a:cubicBezTo>
                  <a:cubicBezTo>
                    <a:pt x="2999" y="11502"/>
                    <a:pt x="2877" y="11404"/>
                    <a:pt x="2756" y="11404"/>
                  </a:cubicBezTo>
                  <a:cubicBezTo>
                    <a:pt x="2670" y="11404"/>
                    <a:pt x="2585" y="11454"/>
                    <a:pt x="2559" y="11568"/>
                  </a:cubicBezTo>
                  <a:cubicBezTo>
                    <a:pt x="2420" y="12178"/>
                    <a:pt x="2223" y="12768"/>
                    <a:pt x="1969" y="13344"/>
                  </a:cubicBezTo>
                  <a:cubicBezTo>
                    <a:pt x="1239" y="11717"/>
                    <a:pt x="1019" y="9864"/>
                    <a:pt x="1062" y="8107"/>
                  </a:cubicBezTo>
                  <a:lnTo>
                    <a:pt x="1364" y="8107"/>
                  </a:lnTo>
                  <a:cubicBezTo>
                    <a:pt x="1643" y="8107"/>
                    <a:pt x="1643" y="7690"/>
                    <a:pt x="1364" y="7690"/>
                  </a:cubicBezTo>
                  <a:lnTo>
                    <a:pt x="1076" y="7690"/>
                  </a:lnTo>
                  <a:cubicBezTo>
                    <a:pt x="1076" y="7627"/>
                    <a:pt x="1095" y="7277"/>
                    <a:pt x="1124" y="6955"/>
                  </a:cubicBezTo>
                  <a:lnTo>
                    <a:pt x="1873" y="6955"/>
                  </a:lnTo>
                  <a:cubicBezTo>
                    <a:pt x="2151" y="6955"/>
                    <a:pt x="2151" y="6538"/>
                    <a:pt x="1873" y="6538"/>
                  </a:cubicBezTo>
                  <a:lnTo>
                    <a:pt x="1167" y="6538"/>
                  </a:lnTo>
                  <a:cubicBezTo>
                    <a:pt x="1196" y="6250"/>
                    <a:pt x="1235" y="5986"/>
                    <a:pt x="1273" y="5745"/>
                  </a:cubicBezTo>
                  <a:cubicBezTo>
                    <a:pt x="1499" y="5827"/>
                    <a:pt x="1734" y="5868"/>
                    <a:pt x="1969" y="5868"/>
                  </a:cubicBezTo>
                  <a:cubicBezTo>
                    <a:pt x="2204" y="5868"/>
                    <a:pt x="2439" y="5827"/>
                    <a:pt x="2665" y="5745"/>
                  </a:cubicBezTo>
                  <a:cubicBezTo>
                    <a:pt x="2703" y="5986"/>
                    <a:pt x="2742" y="6254"/>
                    <a:pt x="2771" y="6542"/>
                  </a:cubicBezTo>
                  <a:lnTo>
                    <a:pt x="2703" y="6542"/>
                  </a:lnTo>
                  <a:cubicBezTo>
                    <a:pt x="2425" y="6542"/>
                    <a:pt x="2425" y="6955"/>
                    <a:pt x="2703" y="6955"/>
                  </a:cubicBezTo>
                  <a:lnTo>
                    <a:pt x="2814" y="6955"/>
                  </a:lnTo>
                  <a:cubicBezTo>
                    <a:pt x="2833" y="7214"/>
                    <a:pt x="2852" y="7430"/>
                    <a:pt x="2862" y="7694"/>
                  </a:cubicBezTo>
                  <a:lnTo>
                    <a:pt x="2195" y="7694"/>
                  </a:lnTo>
                  <a:cubicBezTo>
                    <a:pt x="1921" y="7694"/>
                    <a:pt x="1921" y="8107"/>
                    <a:pt x="2195" y="8107"/>
                  </a:cubicBezTo>
                  <a:lnTo>
                    <a:pt x="2876" y="8107"/>
                  </a:lnTo>
                  <a:cubicBezTo>
                    <a:pt x="2905" y="8995"/>
                    <a:pt x="2847" y="9888"/>
                    <a:pt x="2713" y="10771"/>
                  </a:cubicBezTo>
                  <a:cubicBezTo>
                    <a:pt x="2689" y="10922"/>
                    <a:pt x="2807" y="11009"/>
                    <a:pt x="2923" y="11009"/>
                  </a:cubicBezTo>
                  <a:cubicBezTo>
                    <a:pt x="3014" y="11009"/>
                    <a:pt x="3104" y="10954"/>
                    <a:pt x="3121" y="10834"/>
                  </a:cubicBezTo>
                  <a:cubicBezTo>
                    <a:pt x="3395" y="9130"/>
                    <a:pt x="3332" y="7262"/>
                    <a:pt x="3054" y="5539"/>
                  </a:cubicBezTo>
                  <a:cubicBezTo>
                    <a:pt x="3798" y="5011"/>
                    <a:pt x="4076" y="4037"/>
                    <a:pt x="3735" y="3192"/>
                  </a:cubicBezTo>
                  <a:cubicBezTo>
                    <a:pt x="3606" y="2870"/>
                    <a:pt x="3169" y="2217"/>
                    <a:pt x="4009" y="1046"/>
                  </a:cubicBezTo>
                  <a:cubicBezTo>
                    <a:pt x="4336" y="580"/>
                    <a:pt x="4403" y="571"/>
                    <a:pt x="4403" y="388"/>
                  </a:cubicBezTo>
                  <a:cubicBezTo>
                    <a:pt x="4403" y="182"/>
                    <a:pt x="4244" y="9"/>
                    <a:pt x="4038" y="4"/>
                  </a:cubicBezTo>
                  <a:cubicBezTo>
                    <a:pt x="3979" y="1"/>
                    <a:pt x="3921" y="0"/>
                    <a:pt x="3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7042;p60">
            <a:extLst>
              <a:ext uri="{FF2B5EF4-FFF2-40B4-BE49-F238E27FC236}">
                <a16:creationId xmlns:a16="http://schemas.microsoft.com/office/drawing/2014/main" id="{4790AAB3-9EC5-4B13-B8DD-249F51E3E9DF}"/>
              </a:ext>
            </a:extLst>
          </p:cNvPr>
          <p:cNvGrpSpPr/>
          <p:nvPr/>
        </p:nvGrpSpPr>
        <p:grpSpPr>
          <a:xfrm>
            <a:off x="6819981" y="1478504"/>
            <a:ext cx="686706" cy="524909"/>
            <a:chOff x="3462865" y="2459296"/>
            <a:chExt cx="442730" cy="362331"/>
          </a:xfrm>
        </p:grpSpPr>
        <p:sp>
          <p:nvSpPr>
            <p:cNvPr id="34" name="Google Shape;7043;p60">
              <a:extLst>
                <a:ext uri="{FF2B5EF4-FFF2-40B4-BE49-F238E27FC236}">
                  <a16:creationId xmlns:a16="http://schemas.microsoft.com/office/drawing/2014/main" id="{E43AAB1F-C5E0-45D5-9398-D7AF7B16CA67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44;p60">
              <a:extLst>
                <a:ext uri="{FF2B5EF4-FFF2-40B4-BE49-F238E27FC236}">
                  <a16:creationId xmlns:a16="http://schemas.microsoft.com/office/drawing/2014/main" id="{D0D7D498-FB49-48A1-BD28-0A3B824DE9FA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45;p60">
              <a:extLst>
                <a:ext uri="{FF2B5EF4-FFF2-40B4-BE49-F238E27FC236}">
                  <a16:creationId xmlns:a16="http://schemas.microsoft.com/office/drawing/2014/main" id="{26DC8740-C83B-4975-B283-C42238181E73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46;p60">
              <a:extLst>
                <a:ext uri="{FF2B5EF4-FFF2-40B4-BE49-F238E27FC236}">
                  <a16:creationId xmlns:a16="http://schemas.microsoft.com/office/drawing/2014/main" id="{2464276B-E22F-4F55-9990-4DF07279E94F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47;p60">
              <a:extLst>
                <a:ext uri="{FF2B5EF4-FFF2-40B4-BE49-F238E27FC236}">
                  <a16:creationId xmlns:a16="http://schemas.microsoft.com/office/drawing/2014/main" id="{72944F16-74B9-4AA5-A6E4-6B70CE07D961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48;p60">
              <a:extLst>
                <a:ext uri="{FF2B5EF4-FFF2-40B4-BE49-F238E27FC236}">
                  <a16:creationId xmlns:a16="http://schemas.microsoft.com/office/drawing/2014/main" id="{D3183C30-D0E2-4913-8D16-566A038EA422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49;p60">
              <a:extLst>
                <a:ext uri="{FF2B5EF4-FFF2-40B4-BE49-F238E27FC236}">
                  <a16:creationId xmlns:a16="http://schemas.microsoft.com/office/drawing/2014/main" id="{DE03A044-7A6F-409E-B68C-4809236FED73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lassroom Atmosphere Minitheme by Slidesgo">
  <a:themeElements>
    <a:clrScheme name="Simple Light">
      <a:dk1>
        <a:srgbClr val="0D2C42"/>
      </a:dk1>
      <a:lt1>
        <a:srgbClr val="FFFFFF"/>
      </a:lt1>
      <a:dk2>
        <a:srgbClr val="FDEEE6"/>
      </a:dk2>
      <a:lt2>
        <a:srgbClr val="90CEC7"/>
      </a:lt2>
      <a:accent1>
        <a:srgbClr val="32A59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D2C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1065</Words>
  <Application>Microsoft Office PowerPoint</Application>
  <PresentationFormat>Prikaz na zaslonu (16:9)</PresentationFormat>
  <Paragraphs>155</Paragraphs>
  <Slides>23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2" baseType="lpstr">
      <vt:lpstr>Comfortaa SemiBold</vt:lpstr>
      <vt:lpstr>Comfortaa</vt:lpstr>
      <vt:lpstr>Roboto</vt:lpstr>
      <vt:lpstr>Comfortaa Medium</vt:lpstr>
      <vt:lpstr>Minion Pro</vt:lpstr>
      <vt:lpstr>Arial</vt:lpstr>
      <vt:lpstr>Yeseva One</vt:lpstr>
      <vt:lpstr>Wingdings</vt:lpstr>
      <vt:lpstr>Classroom Atmosphere Minitheme by Slidesgo</vt:lpstr>
      <vt:lpstr>Kamo nakon osnovne?</vt:lpstr>
      <vt:lpstr>Odluka o budućem zanimanju</vt:lpstr>
      <vt:lpstr>Upoznati sebe</vt:lpstr>
      <vt:lpstr>Teškoće prilikom odabira</vt:lpstr>
      <vt:lpstr>Informiranje</vt:lpstr>
      <vt:lpstr>CISOK - Centar za informiranje i savjetovanje o karijeri </vt:lpstr>
      <vt:lpstr>Školski sustav u RH</vt:lpstr>
      <vt:lpstr>PowerPoint prezentacija</vt:lpstr>
      <vt:lpstr>Srednjoškolski sustav</vt:lpstr>
      <vt:lpstr>Srednjoškolski sustav</vt:lpstr>
      <vt:lpstr>Što se vrednuje za upis u srednju školu?</vt:lpstr>
      <vt:lpstr>Zajednički element - ocjene</vt:lpstr>
      <vt:lpstr>Dodatan element</vt:lpstr>
      <vt:lpstr>Posebni elementi</vt:lpstr>
      <vt:lpstr>PowerPoint prezentacija</vt:lpstr>
      <vt:lpstr>Datumi</vt:lpstr>
      <vt:lpstr>PowerPoint prezentacija</vt:lpstr>
      <vt:lpstr>23.5. – 24.6.</vt:lpstr>
      <vt:lpstr>Prijave programa</vt:lpstr>
      <vt:lpstr>Prijave programa</vt:lpstr>
      <vt:lpstr>7.7. i 8.7.</vt:lpstr>
      <vt:lpstr>9.7. – 13.7.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Kamo nakon osnovne?</dc:title>
  <cp:lastModifiedBy>Ivana Sušac Labor</cp:lastModifiedBy>
  <cp:revision>6</cp:revision>
  <dcterms:modified xsi:type="dcterms:W3CDTF">2022-05-31T12:08:21Z</dcterms:modified>
</cp:coreProperties>
</file>